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4"/>
  </p:sldMasterIdLst>
  <p:notesMasterIdLst>
    <p:notesMasterId r:id="rId24"/>
  </p:notesMasterIdLst>
  <p:handoutMasterIdLst>
    <p:handoutMasterId r:id="rId25"/>
  </p:handoutMasterIdLst>
  <p:sldIdLst>
    <p:sldId id="282" r:id="rId5"/>
    <p:sldId id="283" r:id="rId6"/>
    <p:sldId id="292" r:id="rId7"/>
    <p:sldId id="319" r:id="rId8"/>
    <p:sldId id="300" r:id="rId9"/>
    <p:sldId id="320" r:id="rId10"/>
    <p:sldId id="301" r:id="rId11"/>
    <p:sldId id="321" r:id="rId12"/>
    <p:sldId id="297" r:id="rId13"/>
    <p:sldId id="323" r:id="rId14"/>
    <p:sldId id="303" r:id="rId15"/>
    <p:sldId id="304" r:id="rId16"/>
    <p:sldId id="306" r:id="rId17"/>
    <p:sldId id="298" r:id="rId18"/>
    <p:sldId id="308" r:id="rId19"/>
    <p:sldId id="324" r:id="rId20"/>
    <p:sldId id="312" r:id="rId21"/>
    <p:sldId id="315" r:id="rId22"/>
    <p:sldId id="311"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598404A-29A4-4143-A1B2-4C64D1F00142}" v="26" dt="2020-06-17T02:10:06.549"/>
  </p1510:revLst>
</p1510:revInfo>
</file>

<file path=ppt/tableStyles.xml><?xml version="1.0" encoding="utf-8"?>
<a:tblStyleLst xmlns:a="http://schemas.openxmlformats.org/drawingml/2006/main" def="{073A0DAA-6AF3-43AB-8588-CEC1D06C72B9}"/>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574" autoAdjust="0"/>
  </p:normalViewPr>
  <p:slideViewPr>
    <p:cSldViewPr snapToGrid="0">
      <p:cViewPr varScale="1">
        <p:scale>
          <a:sx n="86" d="100"/>
          <a:sy n="86" d="100"/>
        </p:scale>
        <p:origin x="562" y="48"/>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Grid="0">
      <p:cViewPr varScale="1">
        <p:scale>
          <a:sx n="84" d="100"/>
          <a:sy n="84" d="100"/>
        </p:scale>
        <p:origin x="3828" y="9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 Id="rId30" Type="http://schemas.microsoft.com/office/2015/10/relationships/revisionInfo" Target="revisionInfo.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76F666D-E0C2-435B-BAA8-9287F9E5D38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19FEBCAF-CB3F-4928-91AA-D61472F880C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F1077DB-935E-4A0A-947A-D283B9F9F452}" type="datetimeFigureOut">
              <a:rPr lang="en-US" smtClean="0"/>
              <a:t>6/16/2020</a:t>
            </a:fld>
            <a:endParaRPr lang="en-US" dirty="0"/>
          </a:p>
        </p:txBody>
      </p:sp>
      <p:sp>
        <p:nvSpPr>
          <p:cNvPr id="4" name="Footer Placeholder 3">
            <a:extLst>
              <a:ext uri="{FF2B5EF4-FFF2-40B4-BE49-F238E27FC236}">
                <a16:creationId xmlns:a16="http://schemas.microsoft.com/office/drawing/2014/main" id="{69256698-63C6-4CCC-81CB-EA5604C30F1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B2467FDA-05D7-4760-A373-5D6AEAAF427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82C0B10-7CAE-41E4-AB02-7E8B1FF2B898}" type="slidenum">
              <a:rPr lang="en-US" smtClean="0"/>
              <a:t>‹#›</a:t>
            </a:fld>
            <a:endParaRPr lang="en-US" dirty="0"/>
          </a:p>
        </p:txBody>
      </p:sp>
    </p:spTree>
    <p:extLst>
      <p:ext uri="{BB962C8B-B14F-4D97-AF65-F5344CB8AC3E}">
        <p14:creationId xmlns:p14="http://schemas.microsoft.com/office/powerpoint/2010/main" val="36875375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9EC30E-1A71-4188-9BE7-E2A64929A436}" type="datetimeFigureOut">
              <a:rPr lang="en-US" noProof="0" smtClean="0"/>
              <a:t>6/16/2020</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530193B-564F-4854-8A52-728F3FB19C85}" type="slidenum">
              <a:rPr lang="en-US" noProof="0" smtClean="0"/>
              <a:t>‹#›</a:t>
            </a:fld>
            <a:endParaRPr lang="en-US" noProof="0" dirty="0"/>
          </a:p>
        </p:txBody>
      </p:sp>
    </p:spTree>
    <p:extLst>
      <p:ext uri="{BB962C8B-B14F-4D97-AF65-F5344CB8AC3E}">
        <p14:creationId xmlns:p14="http://schemas.microsoft.com/office/powerpoint/2010/main" val="36038165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with Small Image">
    <p:spTree>
      <p:nvGrpSpPr>
        <p:cNvPr id="1" name=""/>
        <p:cNvGrpSpPr/>
        <p:nvPr/>
      </p:nvGrpSpPr>
      <p:grpSpPr>
        <a:xfrm>
          <a:off x="0" y="0"/>
          <a:ext cx="0" cy="0"/>
          <a:chOff x="0" y="0"/>
          <a:chExt cx="0" cy="0"/>
        </a:xfrm>
      </p:grpSpPr>
      <p:sp>
        <p:nvSpPr>
          <p:cNvPr id="9" name="Picture Placeholder 1">
            <a:extLst>
              <a:ext uri="{FF2B5EF4-FFF2-40B4-BE49-F238E27FC236}">
                <a16:creationId xmlns:a16="http://schemas.microsoft.com/office/drawing/2014/main" id="{837F9836-5B23-424D-8C60-AC02A8512A4B}"/>
              </a:ext>
            </a:extLst>
          </p:cNvPr>
          <p:cNvSpPr>
            <a:spLocks noGrp="1"/>
          </p:cNvSpPr>
          <p:nvPr>
            <p:ph type="pic" sz="quarter" idx="13" hasCustomPrompt="1"/>
          </p:nvPr>
        </p:nvSpPr>
        <p:spPr>
          <a:xfrm>
            <a:off x="9980476" y="0"/>
            <a:ext cx="2211524" cy="6858000"/>
          </a:xfrm>
          <a:solidFill>
            <a:schemeClr val="bg1">
              <a:lumMod val="95000"/>
            </a:schemeClr>
          </a:solidFill>
        </p:spPr>
        <p:txBody>
          <a:bodyPr anchor="ctr"/>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&amp; Drop your photo</a:t>
            </a:r>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286990" y="4346296"/>
            <a:ext cx="6798250" cy="1674470"/>
          </a:xfrm>
        </p:spPr>
        <p:txBody>
          <a:bodyPr anchor="b"/>
          <a:lstStyle>
            <a:lvl1pPr algn="r">
              <a:lnSpc>
                <a:spcPts val="5000"/>
              </a:lnSpc>
              <a:defRPr sz="6000" b="1" cap="all" spc="-300" baseline="0">
                <a:solidFill>
                  <a:schemeClr val="tx1"/>
                </a:solidFill>
                <a:latin typeface="+mj-lt"/>
              </a:defRPr>
            </a:lvl1pPr>
          </a:lstStyle>
          <a:p>
            <a:r>
              <a:rPr lang="en-US" noProof="0"/>
              <a:t>PRESENTATION TITLE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7311904" y="4650539"/>
            <a:ext cx="3401478" cy="1192038"/>
          </a:xfrm>
          <a:solidFill>
            <a:schemeClr val="tx1"/>
          </a:solidFill>
        </p:spPr>
        <p:txBody>
          <a:bodyPr lIns="252000" tIns="0" anchor="ctr"/>
          <a:lstStyle>
            <a:lvl1pPr marL="0" indent="0" algn="l">
              <a:lnSpc>
                <a:spcPct val="100000"/>
              </a:lnSpc>
              <a:buNone/>
              <a:defRPr sz="1800" i="1">
                <a:solidFill>
                  <a:schemeClr val="bg1"/>
                </a:solidFill>
                <a:latin typeface="Times New Roman" panose="02020603050405020304" pitchFamily="18" charset="0"/>
                <a:cs typeface="Times New Roman" panose="02020603050405020304" pitchFamily="18"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7" name="Rectangle 6">
            <a:extLst>
              <a:ext uri="{FF2B5EF4-FFF2-40B4-BE49-F238E27FC236}">
                <a16:creationId xmlns:a16="http://schemas.microsoft.com/office/drawing/2014/main" id="{756F2950-BBCB-4A53-9EAC-D714777B8FA2}"/>
              </a:ext>
            </a:extLst>
          </p:cNvPr>
          <p:cNvSpPr/>
          <p:nvPr userDrawn="1"/>
        </p:nvSpPr>
        <p:spPr>
          <a:xfrm>
            <a:off x="0" y="6794309"/>
            <a:ext cx="9980476" cy="6369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Rectangle 7">
            <a:extLst>
              <a:ext uri="{FF2B5EF4-FFF2-40B4-BE49-F238E27FC236}">
                <a16:creationId xmlns:a16="http://schemas.microsoft.com/office/drawing/2014/main" id="{D5253865-24CF-4EF5-92A5-F64EB9ABC8B7}"/>
              </a:ext>
            </a:extLst>
          </p:cNvPr>
          <p:cNvSpPr/>
          <p:nvPr userDrawn="1"/>
        </p:nvSpPr>
        <p:spPr>
          <a:xfrm>
            <a:off x="0" y="0"/>
            <a:ext cx="9980476" cy="6369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ectangle 10">
            <a:extLst>
              <a:ext uri="{FF2B5EF4-FFF2-40B4-BE49-F238E27FC236}">
                <a16:creationId xmlns:a16="http://schemas.microsoft.com/office/drawing/2014/main" id="{BBE19773-9B6A-4A2C-95A5-69A3788C2D94}"/>
              </a:ext>
            </a:extLst>
          </p:cNvPr>
          <p:cNvSpPr/>
          <p:nvPr userDrawn="1"/>
        </p:nvSpPr>
        <p:spPr>
          <a:xfrm rot="5400000">
            <a:off x="-3378441" y="3410285"/>
            <a:ext cx="6826157" cy="692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3340384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F4C50-933F-41F9-AD11-BD02410AA7D5}"/>
              </a:ext>
            </a:extLst>
          </p:cNvPr>
          <p:cNvSpPr>
            <a:spLocks noGrp="1"/>
          </p:cNvSpPr>
          <p:nvPr>
            <p:ph type="title" hasCustomPrompt="1"/>
          </p:nvPr>
        </p:nvSpPr>
        <p:spPr>
          <a:xfrm>
            <a:off x="432000" y="432000"/>
            <a:ext cx="9198000" cy="432000"/>
          </a:xfrm>
        </p:spPr>
        <p:txBody>
          <a:bodyPr/>
          <a:lstStyle>
            <a:lvl1pPr>
              <a:defRPr>
                <a:solidFill>
                  <a:schemeClr val="tx1"/>
                </a:solidFill>
              </a:defRPr>
            </a:lvl1pPr>
          </a:lstStyle>
          <a:p>
            <a:r>
              <a:rPr lang="en-US" noProof="0"/>
              <a:t>Click to edit page title</a:t>
            </a:r>
          </a:p>
        </p:txBody>
      </p:sp>
      <p:sp>
        <p:nvSpPr>
          <p:cNvPr id="9" name="Subtitle 2">
            <a:extLst>
              <a:ext uri="{FF2B5EF4-FFF2-40B4-BE49-F238E27FC236}">
                <a16:creationId xmlns:a16="http://schemas.microsoft.com/office/drawing/2014/main" id="{F94EB5D3-F8CB-4E76-8D7E-FF441818EECB}"/>
              </a:ext>
            </a:extLst>
          </p:cNvPr>
          <p:cNvSpPr>
            <a:spLocks noGrp="1"/>
          </p:cNvSpPr>
          <p:nvPr>
            <p:ph type="body" sz="quarter" idx="32" hasCustomPrompt="1"/>
          </p:nvPr>
        </p:nvSpPr>
        <p:spPr>
          <a:xfrm>
            <a:off x="431800" y="1008000"/>
            <a:ext cx="9198000" cy="360000"/>
          </a:xfrm>
        </p:spPr>
        <p:txBody>
          <a:bodyPr/>
          <a:lstStyle>
            <a:lvl1pPr marL="0" indent="0">
              <a:buNone/>
              <a:defRPr i="1">
                <a:latin typeface="+mn-lt"/>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Content Placeholder 2">
            <a:extLst>
              <a:ext uri="{FF2B5EF4-FFF2-40B4-BE49-F238E27FC236}">
                <a16:creationId xmlns:a16="http://schemas.microsoft.com/office/drawing/2014/main" id="{B1948E38-8FB0-4E51-A01C-C88794372E50}"/>
              </a:ext>
            </a:extLst>
          </p:cNvPr>
          <p:cNvSpPr>
            <a:spLocks noGrp="1"/>
          </p:cNvSpPr>
          <p:nvPr>
            <p:ph idx="1"/>
          </p:nvPr>
        </p:nvSpPr>
        <p:spPr>
          <a:xfrm>
            <a:off x="432000" y="1512000"/>
            <a:ext cx="2916000" cy="467925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ext Placeholder 4">
            <a:extLst>
              <a:ext uri="{FF2B5EF4-FFF2-40B4-BE49-F238E27FC236}">
                <a16:creationId xmlns:a16="http://schemas.microsoft.com/office/drawing/2014/main" id="{16A38E24-EB1C-472F-B631-5DF32F9C4CF5}"/>
              </a:ext>
            </a:extLst>
          </p:cNvPr>
          <p:cNvSpPr>
            <a:spLocks noGrp="1"/>
          </p:cNvSpPr>
          <p:nvPr>
            <p:ph type="body" sz="quarter" idx="12"/>
          </p:nvPr>
        </p:nvSpPr>
        <p:spPr>
          <a:xfrm>
            <a:off x="3572900" y="1511476"/>
            <a:ext cx="2916000" cy="4679249"/>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 name="Text Placeholder 5">
            <a:extLst>
              <a:ext uri="{FF2B5EF4-FFF2-40B4-BE49-F238E27FC236}">
                <a16:creationId xmlns:a16="http://schemas.microsoft.com/office/drawing/2014/main" id="{5B4A252E-78C9-4F76-98A4-A4B580AD072A}"/>
              </a:ext>
            </a:extLst>
          </p:cNvPr>
          <p:cNvSpPr>
            <a:spLocks noGrp="1"/>
          </p:cNvSpPr>
          <p:nvPr>
            <p:ph type="body" sz="quarter" idx="13"/>
          </p:nvPr>
        </p:nvSpPr>
        <p:spPr>
          <a:xfrm>
            <a:off x="6713800" y="1511475"/>
            <a:ext cx="2916000" cy="467925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Footer Placeholder 3">
            <a:extLst>
              <a:ext uri="{FF2B5EF4-FFF2-40B4-BE49-F238E27FC236}">
                <a16:creationId xmlns:a16="http://schemas.microsoft.com/office/drawing/2014/main" id="{6D4BCA97-F31B-451D-82F8-6E000DF2118A}"/>
              </a:ext>
            </a:extLst>
          </p:cNvPr>
          <p:cNvSpPr>
            <a:spLocks noGrp="1"/>
          </p:cNvSpPr>
          <p:nvPr>
            <p:ph type="ftr" sz="quarter" idx="14"/>
          </p:nvPr>
        </p:nvSpPr>
        <p:spPr/>
        <p:txBody>
          <a:bodyPr/>
          <a:lstStyle/>
          <a:p>
            <a:r>
              <a:rPr lang="en-US" noProof="0" dirty="0"/>
              <a:t>Add a footer</a:t>
            </a:r>
          </a:p>
        </p:txBody>
      </p:sp>
      <p:sp>
        <p:nvSpPr>
          <p:cNvPr id="6" name="Slide Number Placeholder 5">
            <a:extLst>
              <a:ext uri="{FF2B5EF4-FFF2-40B4-BE49-F238E27FC236}">
                <a16:creationId xmlns:a16="http://schemas.microsoft.com/office/drawing/2014/main" id="{0817AAC4-A657-4D75-A527-0307AFF2B17B}"/>
              </a:ext>
            </a:extLst>
          </p:cNvPr>
          <p:cNvSpPr>
            <a:spLocks noGrp="1"/>
          </p:cNvSpPr>
          <p:nvPr>
            <p:ph type="sldNum" sz="quarter" idx="15"/>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26543880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F4C50-933F-41F9-AD11-BD02410AA7D5}"/>
              </a:ext>
            </a:extLst>
          </p:cNvPr>
          <p:cNvSpPr>
            <a:spLocks noGrp="1"/>
          </p:cNvSpPr>
          <p:nvPr>
            <p:ph type="title" hasCustomPrompt="1"/>
          </p:nvPr>
        </p:nvSpPr>
        <p:spPr>
          <a:xfrm>
            <a:off x="432000" y="432000"/>
            <a:ext cx="9198000" cy="432000"/>
          </a:xfrm>
        </p:spPr>
        <p:txBody>
          <a:bodyPr/>
          <a:lstStyle>
            <a:lvl1pPr>
              <a:defRPr>
                <a:solidFill>
                  <a:schemeClr val="tx1"/>
                </a:solidFill>
              </a:defRPr>
            </a:lvl1pPr>
          </a:lstStyle>
          <a:p>
            <a:r>
              <a:rPr lang="en-US" noProof="0"/>
              <a:t>Click to edit page title</a:t>
            </a:r>
          </a:p>
        </p:txBody>
      </p:sp>
      <p:sp>
        <p:nvSpPr>
          <p:cNvPr id="10" name="Subtitle 2">
            <a:extLst>
              <a:ext uri="{FF2B5EF4-FFF2-40B4-BE49-F238E27FC236}">
                <a16:creationId xmlns:a16="http://schemas.microsoft.com/office/drawing/2014/main" id="{9D7ACCB5-9A86-4F46-89E2-B79F48C9EC1D}"/>
              </a:ext>
            </a:extLst>
          </p:cNvPr>
          <p:cNvSpPr>
            <a:spLocks noGrp="1"/>
          </p:cNvSpPr>
          <p:nvPr>
            <p:ph type="body" sz="quarter" idx="32" hasCustomPrompt="1"/>
          </p:nvPr>
        </p:nvSpPr>
        <p:spPr>
          <a:xfrm>
            <a:off x="431800" y="1008000"/>
            <a:ext cx="9198000" cy="360000"/>
          </a:xfrm>
        </p:spPr>
        <p:txBody>
          <a:bodyPr/>
          <a:lstStyle>
            <a:lvl1pPr marL="0" indent="0">
              <a:buNone/>
              <a:defRPr i="1">
                <a:latin typeface="+mn-lt"/>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Content Placeholder 2">
            <a:extLst>
              <a:ext uri="{FF2B5EF4-FFF2-40B4-BE49-F238E27FC236}">
                <a16:creationId xmlns:a16="http://schemas.microsoft.com/office/drawing/2014/main" id="{B1948E38-8FB0-4E51-A01C-C88794372E50}"/>
              </a:ext>
            </a:extLst>
          </p:cNvPr>
          <p:cNvSpPr>
            <a:spLocks noGrp="1"/>
          </p:cNvSpPr>
          <p:nvPr>
            <p:ph idx="1"/>
          </p:nvPr>
        </p:nvSpPr>
        <p:spPr>
          <a:xfrm>
            <a:off x="432000" y="1512000"/>
            <a:ext cx="1764000" cy="467925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ext Placeholder 4">
            <a:extLst>
              <a:ext uri="{FF2B5EF4-FFF2-40B4-BE49-F238E27FC236}">
                <a16:creationId xmlns:a16="http://schemas.microsoft.com/office/drawing/2014/main" id="{1F5B3657-F2AE-455A-BF81-1A0C2ACECD20}"/>
              </a:ext>
            </a:extLst>
          </p:cNvPr>
          <p:cNvSpPr>
            <a:spLocks noGrp="1"/>
          </p:cNvSpPr>
          <p:nvPr>
            <p:ph type="body" sz="quarter" idx="12"/>
          </p:nvPr>
        </p:nvSpPr>
        <p:spPr>
          <a:xfrm>
            <a:off x="2290450" y="1512000"/>
            <a:ext cx="1764000" cy="467925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3" name="Text Placeholder 5">
            <a:extLst>
              <a:ext uri="{FF2B5EF4-FFF2-40B4-BE49-F238E27FC236}">
                <a16:creationId xmlns:a16="http://schemas.microsoft.com/office/drawing/2014/main" id="{6A983D98-E0AB-429A-9EC2-B50D4216D691}"/>
              </a:ext>
            </a:extLst>
          </p:cNvPr>
          <p:cNvSpPr>
            <a:spLocks noGrp="1"/>
          </p:cNvSpPr>
          <p:nvPr>
            <p:ph type="body" sz="quarter" idx="13"/>
          </p:nvPr>
        </p:nvSpPr>
        <p:spPr>
          <a:xfrm>
            <a:off x="4148900" y="1512000"/>
            <a:ext cx="1764000" cy="467925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5" name="Text Placeholder 6">
            <a:extLst>
              <a:ext uri="{FF2B5EF4-FFF2-40B4-BE49-F238E27FC236}">
                <a16:creationId xmlns:a16="http://schemas.microsoft.com/office/drawing/2014/main" id="{755213BF-EF6D-45DC-A01B-DE6C2F23A6D2}"/>
              </a:ext>
            </a:extLst>
          </p:cNvPr>
          <p:cNvSpPr>
            <a:spLocks noGrp="1"/>
          </p:cNvSpPr>
          <p:nvPr>
            <p:ph type="body" sz="quarter" idx="14"/>
          </p:nvPr>
        </p:nvSpPr>
        <p:spPr>
          <a:xfrm>
            <a:off x="6007350" y="1507535"/>
            <a:ext cx="1764000" cy="467925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7" name="Text Placeholder 7">
            <a:extLst>
              <a:ext uri="{FF2B5EF4-FFF2-40B4-BE49-F238E27FC236}">
                <a16:creationId xmlns:a16="http://schemas.microsoft.com/office/drawing/2014/main" id="{77D6BBBA-F4A3-45D4-91BC-A405FFDC7C3D}"/>
              </a:ext>
            </a:extLst>
          </p:cNvPr>
          <p:cNvSpPr>
            <a:spLocks noGrp="1"/>
          </p:cNvSpPr>
          <p:nvPr>
            <p:ph type="body" sz="quarter" idx="15"/>
          </p:nvPr>
        </p:nvSpPr>
        <p:spPr>
          <a:xfrm>
            <a:off x="7865800" y="1507535"/>
            <a:ext cx="1764000" cy="4683715"/>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Footer Placeholder 3">
            <a:extLst>
              <a:ext uri="{FF2B5EF4-FFF2-40B4-BE49-F238E27FC236}">
                <a16:creationId xmlns:a16="http://schemas.microsoft.com/office/drawing/2014/main" id="{2D09234E-176D-4BBF-9391-7B6F018C51AB}"/>
              </a:ext>
            </a:extLst>
          </p:cNvPr>
          <p:cNvSpPr>
            <a:spLocks noGrp="1"/>
          </p:cNvSpPr>
          <p:nvPr>
            <p:ph type="ftr" sz="quarter" idx="16"/>
          </p:nvPr>
        </p:nvSpPr>
        <p:spPr/>
        <p:txBody>
          <a:bodyPr/>
          <a:lstStyle/>
          <a:p>
            <a:r>
              <a:rPr lang="en-US" noProof="0" dirty="0"/>
              <a:t>Add a footer</a:t>
            </a:r>
          </a:p>
        </p:txBody>
      </p:sp>
      <p:sp>
        <p:nvSpPr>
          <p:cNvPr id="6" name="Slide Number Placeholder 5">
            <a:extLst>
              <a:ext uri="{FF2B5EF4-FFF2-40B4-BE49-F238E27FC236}">
                <a16:creationId xmlns:a16="http://schemas.microsoft.com/office/drawing/2014/main" id="{B5A8293F-A5B5-4FCC-BF27-A25B1BAFF245}"/>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97483723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hasCustomPrompt="1"/>
          </p:nvPr>
        </p:nvSpPr>
        <p:spPr/>
        <p:txBody>
          <a:bodyPr/>
          <a:lstStyle>
            <a:lvl1pPr>
              <a:defRPr>
                <a:solidFill>
                  <a:schemeClr val="tx1"/>
                </a:solidFill>
              </a:defRPr>
            </a:lvl1pPr>
          </a:lstStyle>
          <a:p>
            <a:r>
              <a:rPr lang="en-US" noProof="0"/>
              <a:t>Click to edit page title</a:t>
            </a:r>
          </a:p>
        </p:txBody>
      </p:sp>
      <p:sp>
        <p:nvSpPr>
          <p:cNvPr id="5" name="Subtitle 2">
            <a:extLst>
              <a:ext uri="{FF2B5EF4-FFF2-40B4-BE49-F238E27FC236}">
                <a16:creationId xmlns:a16="http://schemas.microsoft.com/office/drawing/2014/main" id="{10727B06-56A8-44A2-B6C2-9ED183D107F3}"/>
              </a:ext>
            </a:extLst>
          </p:cNvPr>
          <p:cNvSpPr>
            <a:spLocks noGrp="1"/>
          </p:cNvSpPr>
          <p:nvPr>
            <p:ph type="body" sz="quarter" idx="32" hasCustomPrompt="1"/>
          </p:nvPr>
        </p:nvSpPr>
        <p:spPr>
          <a:xfrm>
            <a:off x="431801" y="1008000"/>
            <a:ext cx="9198116" cy="360000"/>
          </a:xfrm>
        </p:spPr>
        <p:txBody>
          <a:bodyPr/>
          <a:lstStyle>
            <a:lvl1pPr marL="0" indent="0">
              <a:buNone/>
              <a:defRPr i="1">
                <a:latin typeface="+mn-lt"/>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Footer Placeholder 2">
            <a:extLst>
              <a:ext uri="{FF2B5EF4-FFF2-40B4-BE49-F238E27FC236}">
                <a16:creationId xmlns:a16="http://schemas.microsoft.com/office/drawing/2014/main" id="{08CCB8C2-B6A2-4C69-8D3A-57420A034BA4}"/>
              </a:ext>
            </a:extLst>
          </p:cNvPr>
          <p:cNvSpPr>
            <a:spLocks noGrp="1"/>
          </p:cNvSpPr>
          <p:nvPr>
            <p:ph type="ftr" sz="quarter" idx="12"/>
          </p:nvPr>
        </p:nvSpPr>
        <p:spPr/>
        <p:txBody>
          <a:bodyPr/>
          <a:lstStyle/>
          <a:p>
            <a:r>
              <a:rPr lang="en-US" noProof="0" dirty="0"/>
              <a:t>Add a footer</a:t>
            </a:r>
          </a:p>
        </p:txBody>
      </p:sp>
      <p:sp>
        <p:nvSpPr>
          <p:cNvPr id="4" name="Slide Number Placeholder 3">
            <a:extLst>
              <a:ext uri="{FF2B5EF4-FFF2-40B4-BE49-F238E27FC236}">
                <a16:creationId xmlns:a16="http://schemas.microsoft.com/office/drawing/2014/main" id="{8E801980-CBAE-4A50-886D-54D7BB2E1947}"/>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15058552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EDF756E-F310-4229-ACDD-055D299A95FB}"/>
              </a:ext>
            </a:extLst>
          </p:cNvPr>
          <p:cNvSpPr/>
          <p:nvPr userDrawn="1"/>
        </p:nvSpPr>
        <p:spPr>
          <a:xfrm>
            <a:off x="6297105" y="424206"/>
            <a:ext cx="5505254" cy="573149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US" noProof="0" dirty="0"/>
              <a:t>Add a footer</a:t>
            </a:r>
          </a:p>
        </p:txBody>
      </p:sp>
      <p:sp>
        <p:nvSpPr>
          <p:cNvPr id="2" name="Slide Number Placeholder 1">
            <a:extLst>
              <a:ext uri="{FF2B5EF4-FFF2-40B4-BE49-F238E27FC236}">
                <a16:creationId xmlns:a16="http://schemas.microsoft.com/office/drawing/2014/main" id="{E25951D2-91DB-40E7-95D5-4B372602DEBB}"/>
              </a:ext>
            </a:extLst>
          </p:cNvPr>
          <p:cNvSpPr>
            <a:spLocks noGrp="1"/>
          </p:cNvSpPr>
          <p:nvPr>
            <p:ph type="sldNum" sz="quarter" idx="15"/>
          </p:nvPr>
        </p:nvSpPr>
        <p:spPr/>
        <p:txBody>
          <a:bodyPr/>
          <a:lstStyle/>
          <a:p>
            <a:fld id="{19B51A1E-902D-48AF-9020-955120F399B6}" type="slidenum">
              <a:rPr lang="en-US" noProof="0" smtClean="0"/>
              <a:pPr/>
              <a:t>‹#›</a:t>
            </a:fld>
            <a:endParaRPr lang="en-US" noProof="0" dirty="0"/>
          </a:p>
        </p:txBody>
      </p:sp>
      <p:sp>
        <p:nvSpPr>
          <p:cNvPr id="9" name="Subtitle 2">
            <a:extLst>
              <a:ext uri="{FF2B5EF4-FFF2-40B4-BE49-F238E27FC236}">
                <a16:creationId xmlns:a16="http://schemas.microsoft.com/office/drawing/2014/main" id="{07666241-4AF6-458A-A571-6C6C291D72F1}"/>
              </a:ext>
            </a:extLst>
          </p:cNvPr>
          <p:cNvSpPr>
            <a:spLocks noGrp="1"/>
          </p:cNvSpPr>
          <p:nvPr>
            <p:ph type="subTitle" idx="1"/>
          </p:nvPr>
        </p:nvSpPr>
        <p:spPr>
          <a:xfrm>
            <a:off x="6532775" y="3639199"/>
            <a:ext cx="5053936" cy="1192038"/>
          </a:xfrm>
          <a:solidFill>
            <a:schemeClr val="bg1"/>
          </a:solidFill>
        </p:spPr>
        <p:txBody>
          <a:bodyPr lIns="252000" tIns="0" anchor="ctr"/>
          <a:lstStyle>
            <a:lvl1pPr marL="0" indent="0" algn="l">
              <a:lnSpc>
                <a:spcPct val="100000"/>
              </a:lnSpc>
              <a:buNone/>
              <a:defRPr sz="1800" i="1">
                <a:solidFill>
                  <a:schemeClr val="tx1"/>
                </a:solidFill>
                <a:latin typeface="Times New Roman" panose="02020603050405020304" pitchFamily="18" charset="0"/>
                <a:cs typeface="Times New Roman" panose="02020603050405020304" pitchFamily="18"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6" name="Title 5">
            <a:extLst>
              <a:ext uri="{FF2B5EF4-FFF2-40B4-BE49-F238E27FC236}">
                <a16:creationId xmlns:a16="http://schemas.microsoft.com/office/drawing/2014/main" id="{6F4F2BBF-F210-4954-9C73-A0030AACDDFE}"/>
              </a:ext>
            </a:extLst>
          </p:cNvPr>
          <p:cNvSpPr>
            <a:spLocks noGrp="1"/>
          </p:cNvSpPr>
          <p:nvPr>
            <p:ph type="title" hasCustomPrompt="1"/>
          </p:nvPr>
        </p:nvSpPr>
        <p:spPr>
          <a:xfrm>
            <a:off x="6532775" y="993303"/>
            <a:ext cx="5053936" cy="2513468"/>
          </a:xfrm>
        </p:spPr>
        <p:txBody>
          <a:bodyPr/>
          <a:lstStyle>
            <a:lvl1pPr>
              <a:defRPr sz="5400" cap="none">
                <a:solidFill>
                  <a:schemeClr val="bg1"/>
                </a:solidFill>
              </a:defRPr>
            </a:lvl1pPr>
          </a:lstStyle>
          <a:p>
            <a:r>
              <a:rPr lang="en-US" noProof="0"/>
              <a:t>Click To Edit Master Title Style</a:t>
            </a:r>
          </a:p>
        </p:txBody>
      </p:sp>
    </p:spTree>
    <p:extLst>
      <p:ext uri="{BB962C8B-B14F-4D97-AF65-F5344CB8AC3E}">
        <p14:creationId xmlns:p14="http://schemas.microsoft.com/office/powerpoint/2010/main" val="32172608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88DD7-6DAF-436D-B04A-EBCCAA36917C}"/>
              </a:ext>
            </a:extLst>
          </p:cNvPr>
          <p:cNvSpPr>
            <a:spLocks noGrp="1"/>
          </p:cNvSpPr>
          <p:nvPr>
            <p:ph type="title" hasCustomPrompt="1"/>
          </p:nvPr>
        </p:nvSpPr>
        <p:spPr>
          <a:xfrm>
            <a:off x="432000" y="432000"/>
            <a:ext cx="9198000" cy="432000"/>
          </a:xfrm>
        </p:spPr>
        <p:txBody>
          <a:bodyPr/>
          <a:lstStyle>
            <a:lvl1pPr>
              <a:defRPr>
                <a:solidFill>
                  <a:schemeClr val="tx1"/>
                </a:solidFill>
              </a:defRPr>
            </a:lvl1pPr>
          </a:lstStyle>
          <a:p>
            <a:r>
              <a:rPr lang="en-US" noProof="0"/>
              <a:t>Click to edit page title</a:t>
            </a:r>
          </a:p>
        </p:txBody>
      </p:sp>
      <p:sp>
        <p:nvSpPr>
          <p:cNvPr id="5" name="Footer Placeholder 4">
            <a:extLst>
              <a:ext uri="{FF2B5EF4-FFF2-40B4-BE49-F238E27FC236}">
                <a16:creationId xmlns:a16="http://schemas.microsoft.com/office/drawing/2014/main" id="{646B8F99-FAB0-4B33-87ED-9FF46D11A907}"/>
              </a:ext>
            </a:extLst>
          </p:cNvPr>
          <p:cNvSpPr>
            <a:spLocks noGrp="1"/>
          </p:cNvSpPr>
          <p:nvPr>
            <p:ph type="ftr" sz="quarter" idx="14"/>
          </p:nvPr>
        </p:nvSpPr>
        <p:spPr/>
        <p:txBody>
          <a:bodyPr/>
          <a:lstStyle/>
          <a:p>
            <a:r>
              <a:rPr lang="en-US" noProof="0" dirty="0"/>
              <a:t>Add a footer</a:t>
            </a:r>
          </a:p>
        </p:txBody>
      </p:sp>
      <p:sp>
        <p:nvSpPr>
          <p:cNvPr id="6" name="Slide Number Placeholder 5">
            <a:extLst>
              <a:ext uri="{FF2B5EF4-FFF2-40B4-BE49-F238E27FC236}">
                <a16:creationId xmlns:a16="http://schemas.microsoft.com/office/drawing/2014/main" id="{275D237A-BD90-4D90-B328-7F1A502A266D}"/>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
        <p:nvSpPr>
          <p:cNvPr id="10" name="Content Placeholder 2">
            <a:extLst>
              <a:ext uri="{FF2B5EF4-FFF2-40B4-BE49-F238E27FC236}">
                <a16:creationId xmlns:a16="http://schemas.microsoft.com/office/drawing/2014/main" id="{FD1EE834-4B70-4715-8346-1C0298347EE0}"/>
              </a:ext>
            </a:extLst>
          </p:cNvPr>
          <p:cNvSpPr>
            <a:spLocks noGrp="1"/>
          </p:cNvSpPr>
          <p:nvPr>
            <p:ph idx="1"/>
          </p:nvPr>
        </p:nvSpPr>
        <p:spPr>
          <a:xfrm>
            <a:off x="432000" y="1046375"/>
            <a:ext cx="9198000" cy="513058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01399612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88DD7-6DAF-436D-B04A-EBCCAA36917C}"/>
              </a:ext>
            </a:extLst>
          </p:cNvPr>
          <p:cNvSpPr>
            <a:spLocks noGrp="1"/>
          </p:cNvSpPr>
          <p:nvPr>
            <p:ph type="title" hasCustomPrompt="1"/>
          </p:nvPr>
        </p:nvSpPr>
        <p:spPr>
          <a:xfrm>
            <a:off x="432000" y="432000"/>
            <a:ext cx="9198000" cy="432000"/>
          </a:xfrm>
        </p:spPr>
        <p:txBody>
          <a:bodyPr/>
          <a:lstStyle>
            <a:lvl1pPr>
              <a:defRPr>
                <a:solidFill>
                  <a:schemeClr val="tx1"/>
                </a:solidFill>
              </a:defRPr>
            </a:lvl1pPr>
          </a:lstStyle>
          <a:p>
            <a:r>
              <a:rPr lang="en-US" noProof="0"/>
              <a:t>Click to edit page title</a:t>
            </a:r>
          </a:p>
        </p:txBody>
      </p:sp>
      <p:sp>
        <p:nvSpPr>
          <p:cNvPr id="5" name="Footer Placeholder 4">
            <a:extLst>
              <a:ext uri="{FF2B5EF4-FFF2-40B4-BE49-F238E27FC236}">
                <a16:creationId xmlns:a16="http://schemas.microsoft.com/office/drawing/2014/main" id="{646B8F99-FAB0-4B33-87ED-9FF46D11A907}"/>
              </a:ext>
            </a:extLst>
          </p:cNvPr>
          <p:cNvSpPr>
            <a:spLocks noGrp="1"/>
          </p:cNvSpPr>
          <p:nvPr>
            <p:ph type="ftr" sz="quarter" idx="14"/>
          </p:nvPr>
        </p:nvSpPr>
        <p:spPr/>
        <p:txBody>
          <a:bodyPr/>
          <a:lstStyle/>
          <a:p>
            <a:r>
              <a:rPr lang="en-US" noProof="0" dirty="0"/>
              <a:t>Add a footer</a:t>
            </a:r>
          </a:p>
        </p:txBody>
      </p:sp>
      <p:sp>
        <p:nvSpPr>
          <p:cNvPr id="6" name="Slide Number Placeholder 5">
            <a:extLst>
              <a:ext uri="{FF2B5EF4-FFF2-40B4-BE49-F238E27FC236}">
                <a16:creationId xmlns:a16="http://schemas.microsoft.com/office/drawing/2014/main" id="{275D237A-BD90-4D90-B328-7F1A502A266D}"/>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
        <p:nvSpPr>
          <p:cNvPr id="7" name="Content Placeholder 2">
            <a:extLst>
              <a:ext uri="{FF2B5EF4-FFF2-40B4-BE49-F238E27FC236}">
                <a16:creationId xmlns:a16="http://schemas.microsoft.com/office/drawing/2014/main" id="{EAE43F4C-1A64-4197-A44B-E6EB874E243B}"/>
              </a:ext>
            </a:extLst>
          </p:cNvPr>
          <p:cNvSpPr>
            <a:spLocks noGrp="1"/>
          </p:cNvSpPr>
          <p:nvPr>
            <p:ph sz="half" idx="1"/>
          </p:nvPr>
        </p:nvSpPr>
        <p:spPr>
          <a:xfrm>
            <a:off x="432000" y="1046376"/>
            <a:ext cx="4435831" cy="513058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Content Placeholder 3">
            <a:extLst>
              <a:ext uri="{FF2B5EF4-FFF2-40B4-BE49-F238E27FC236}">
                <a16:creationId xmlns:a16="http://schemas.microsoft.com/office/drawing/2014/main" id="{D7B3F5B8-DC28-4878-AC9F-D434D7542D8F}"/>
              </a:ext>
            </a:extLst>
          </p:cNvPr>
          <p:cNvSpPr>
            <a:spLocks noGrp="1"/>
          </p:cNvSpPr>
          <p:nvPr>
            <p:ph sz="half" idx="2"/>
          </p:nvPr>
        </p:nvSpPr>
        <p:spPr>
          <a:xfrm>
            <a:off x="5194169" y="1046376"/>
            <a:ext cx="4435831" cy="513058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02834921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88DD7-6DAF-436D-B04A-EBCCAA36917C}"/>
              </a:ext>
            </a:extLst>
          </p:cNvPr>
          <p:cNvSpPr>
            <a:spLocks noGrp="1"/>
          </p:cNvSpPr>
          <p:nvPr>
            <p:ph type="title" hasCustomPrompt="1"/>
          </p:nvPr>
        </p:nvSpPr>
        <p:spPr>
          <a:xfrm>
            <a:off x="432000" y="432000"/>
            <a:ext cx="9198000" cy="432000"/>
          </a:xfrm>
        </p:spPr>
        <p:txBody>
          <a:bodyPr/>
          <a:lstStyle>
            <a:lvl1pPr>
              <a:defRPr>
                <a:solidFill>
                  <a:schemeClr val="tx1"/>
                </a:solidFill>
              </a:defRPr>
            </a:lvl1pPr>
          </a:lstStyle>
          <a:p>
            <a:r>
              <a:rPr lang="en-US" noProof="0"/>
              <a:t>Click to edit page title</a:t>
            </a:r>
          </a:p>
        </p:txBody>
      </p:sp>
      <p:sp>
        <p:nvSpPr>
          <p:cNvPr id="5" name="Footer Placeholder 4">
            <a:extLst>
              <a:ext uri="{FF2B5EF4-FFF2-40B4-BE49-F238E27FC236}">
                <a16:creationId xmlns:a16="http://schemas.microsoft.com/office/drawing/2014/main" id="{646B8F99-FAB0-4B33-87ED-9FF46D11A907}"/>
              </a:ext>
            </a:extLst>
          </p:cNvPr>
          <p:cNvSpPr>
            <a:spLocks noGrp="1"/>
          </p:cNvSpPr>
          <p:nvPr>
            <p:ph type="ftr" sz="quarter" idx="14"/>
          </p:nvPr>
        </p:nvSpPr>
        <p:spPr/>
        <p:txBody>
          <a:bodyPr/>
          <a:lstStyle/>
          <a:p>
            <a:r>
              <a:rPr lang="en-US" noProof="0" dirty="0"/>
              <a:t>Add a footer</a:t>
            </a:r>
          </a:p>
        </p:txBody>
      </p:sp>
      <p:sp>
        <p:nvSpPr>
          <p:cNvPr id="6" name="Slide Number Placeholder 5">
            <a:extLst>
              <a:ext uri="{FF2B5EF4-FFF2-40B4-BE49-F238E27FC236}">
                <a16:creationId xmlns:a16="http://schemas.microsoft.com/office/drawing/2014/main" id="{275D237A-BD90-4D90-B328-7F1A502A266D}"/>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
        <p:nvSpPr>
          <p:cNvPr id="7" name="Text Placeholder 2">
            <a:extLst>
              <a:ext uri="{FF2B5EF4-FFF2-40B4-BE49-F238E27FC236}">
                <a16:creationId xmlns:a16="http://schemas.microsoft.com/office/drawing/2014/main" id="{CB97B01E-88B2-448F-BD96-A1AAFA39AC1E}"/>
              </a:ext>
            </a:extLst>
          </p:cNvPr>
          <p:cNvSpPr>
            <a:spLocks noGrp="1"/>
          </p:cNvSpPr>
          <p:nvPr>
            <p:ph type="body" idx="1"/>
          </p:nvPr>
        </p:nvSpPr>
        <p:spPr>
          <a:xfrm>
            <a:off x="432000" y="1068420"/>
            <a:ext cx="4434840" cy="823912"/>
          </a:xfrm>
          <a:solidFill>
            <a:schemeClr val="tx1"/>
          </a:solidFill>
        </p:spPr>
        <p:txBody>
          <a:bodyPr anchor="ctr"/>
          <a:lstStyle>
            <a:lvl1pPr marL="0" indent="0">
              <a:buNone/>
              <a:defRPr sz="2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8" name="Text Placeholder 4">
            <a:extLst>
              <a:ext uri="{FF2B5EF4-FFF2-40B4-BE49-F238E27FC236}">
                <a16:creationId xmlns:a16="http://schemas.microsoft.com/office/drawing/2014/main" id="{40BADDE2-4EE6-41B4-804C-EBF680128B40}"/>
              </a:ext>
            </a:extLst>
          </p:cNvPr>
          <p:cNvSpPr>
            <a:spLocks noGrp="1"/>
          </p:cNvSpPr>
          <p:nvPr>
            <p:ph type="body" sz="quarter" idx="3"/>
          </p:nvPr>
        </p:nvSpPr>
        <p:spPr>
          <a:xfrm>
            <a:off x="5195160" y="1068420"/>
            <a:ext cx="4434840" cy="823912"/>
          </a:xfrm>
          <a:solidFill>
            <a:schemeClr val="tx1"/>
          </a:solidFill>
        </p:spPr>
        <p:txBody>
          <a:bodyPr anchor="ctr"/>
          <a:lstStyle>
            <a:lvl1pPr marL="0" indent="0">
              <a:buNone/>
              <a:defRPr sz="2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9" name="Content Placeholder 3">
            <a:extLst>
              <a:ext uri="{FF2B5EF4-FFF2-40B4-BE49-F238E27FC236}">
                <a16:creationId xmlns:a16="http://schemas.microsoft.com/office/drawing/2014/main" id="{BB0A14E0-899D-4594-BC9E-AE89BF0D3AB7}"/>
              </a:ext>
            </a:extLst>
          </p:cNvPr>
          <p:cNvSpPr>
            <a:spLocks noGrp="1"/>
          </p:cNvSpPr>
          <p:nvPr>
            <p:ph sz="half" idx="2"/>
          </p:nvPr>
        </p:nvSpPr>
        <p:spPr>
          <a:xfrm>
            <a:off x="432001" y="2096752"/>
            <a:ext cx="4434840" cy="4092911"/>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 name="Content Placeholder 5">
            <a:extLst>
              <a:ext uri="{FF2B5EF4-FFF2-40B4-BE49-F238E27FC236}">
                <a16:creationId xmlns:a16="http://schemas.microsoft.com/office/drawing/2014/main" id="{2C699014-D902-4E9A-80CD-8D2BCFE67097}"/>
              </a:ext>
            </a:extLst>
          </p:cNvPr>
          <p:cNvSpPr>
            <a:spLocks noGrp="1"/>
          </p:cNvSpPr>
          <p:nvPr>
            <p:ph sz="quarter" idx="4"/>
          </p:nvPr>
        </p:nvSpPr>
        <p:spPr>
          <a:xfrm>
            <a:off x="5195160" y="2096752"/>
            <a:ext cx="4434840" cy="4092911"/>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92532897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646B8F99-FAB0-4B33-87ED-9FF46D11A907}"/>
              </a:ext>
            </a:extLst>
          </p:cNvPr>
          <p:cNvSpPr>
            <a:spLocks noGrp="1"/>
          </p:cNvSpPr>
          <p:nvPr>
            <p:ph type="ftr" sz="quarter" idx="14"/>
          </p:nvPr>
        </p:nvSpPr>
        <p:spPr>
          <a:xfrm>
            <a:off x="432000" y="6356350"/>
            <a:ext cx="4114800" cy="365125"/>
          </a:xfrm>
        </p:spPr>
        <p:txBody>
          <a:bodyPr/>
          <a:lstStyle/>
          <a:p>
            <a:r>
              <a:rPr lang="en-US" noProof="0" dirty="0"/>
              <a:t>Add a footer</a:t>
            </a:r>
          </a:p>
        </p:txBody>
      </p:sp>
      <p:sp>
        <p:nvSpPr>
          <p:cNvPr id="6" name="Slide Number Placeholder 5">
            <a:extLst>
              <a:ext uri="{FF2B5EF4-FFF2-40B4-BE49-F238E27FC236}">
                <a16:creationId xmlns:a16="http://schemas.microsoft.com/office/drawing/2014/main" id="{275D237A-BD90-4D90-B328-7F1A502A266D}"/>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
        <p:nvSpPr>
          <p:cNvPr id="8" name="Title 1">
            <a:extLst>
              <a:ext uri="{FF2B5EF4-FFF2-40B4-BE49-F238E27FC236}">
                <a16:creationId xmlns:a16="http://schemas.microsoft.com/office/drawing/2014/main" id="{AC67C685-BABE-4B77-8C5E-B39B093D3AEA}"/>
              </a:ext>
            </a:extLst>
          </p:cNvPr>
          <p:cNvSpPr>
            <a:spLocks noGrp="1"/>
          </p:cNvSpPr>
          <p:nvPr>
            <p:ph type="title"/>
          </p:nvPr>
        </p:nvSpPr>
        <p:spPr>
          <a:xfrm>
            <a:off x="432001" y="457200"/>
            <a:ext cx="3159612" cy="1600200"/>
          </a:xfrm>
        </p:spPr>
        <p:txBody>
          <a:bodyPr anchor="b"/>
          <a:lstStyle>
            <a:lvl1pPr>
              <a:defRPr sz="2800"/>
            </a:lvl1pPr>
          </a:lstStyle>
          <a:p>
            <a:r>
              <a:rPr lang="en-US" noProof="0"/>
              <a:t>Click to edit Master title style</a:t>
            </a:r>
          </a:p>
        </p:txBody>
      </p:sp>
      <p:sp>
        <p:nvSpPr>
          <p:cNvPr id="9" name="Text Placeholder 3">
            <a:extLst>
              <a:ext uri="{FF2B5EF4-FFF2-40B4-BE49-F238E27FC236}">
                <a16:creationId xmlns:a16="http://schemas.microsoft.com/office/drawing/2014/main" id="{0B6B7795-36CC-459B-AE8B-7FB2F40AF37C}"/>
              </a:ext>
            </a:extLst>
          </p:cNvPr>
          <p:cNvSpPr>
            <a:spLocks noGrp="1"/>
          </p:cNvSpPr>
          <p:nvPr>
            <p:ph type="body" sz="half" idx="2"/>
          </p:nvPr>
        </p:nvSpPr>
        <p:spPr>
          <a:xfrm>
            <a:off x="432001" y="2057400"/>
            <a:ext cx="3159612" cy="4126584"/>
          </a:xfrm>
        </p:spPr>
        <p:txBody>
          <a:bodyPr/>
          <a:lstStyle>
            <a:lvl1pPr marL="0" indent="0">
              <a:buFont typeface="Arial" panose="020B0604020202020204" pitchFamily="34" charse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10" name="Content Placeholder 2">
            <a:extLst>
              <a:ext uri="{FF2B5EF4-FFF2-40B4-BE49-F238E27FC236}">
                <a16:creationId xmlns:a16="http://schemas.microsoft.com/office/drawing/2014/main" id="{79F53EF1-D412-467C-B7CE-30536F140AE1}"/>
              </a:ext>
            </a:extLst>
          </p:cNvPr>
          <p:cNvSpPr>
            <a:spLocks noGrp="1"/>
          </p:cNvSpPr>
          <p:nvPr>
            <p:ph idx="1"/>
          </p:nvPr>
        </p:nvSpPr>
        <p:spPr>
          <a:xfrm>
            <a:off x="3770722" y="457201"/>
            <a:ext cx="6023727" cy="5726784"/>
          </a:xfrm>
        </p:spPr>
        <p:txBody>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71475782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646B8F99-FAB0-4B33-87ED-9FF46D11A907}"/>
              </a:ext>
            </a:extLst>
          </p:cNvPr>
          <p:cNvSpPr>
            <a:spLocks noGrp="1"/>
          </p:cNvSpPr>
          <p:nvPr>
            <p:ph type="ftr" sz="quarter" idx="14"/>
          </p:nvPr>
        </p:nvSpPr>
        <p:spPr>
          <a:xfrm>
            <a:off x="432000" y="6356350"/>
            <a:ext cx="4114800" cy="365125"/>
          </a:xfrm>
        </p:spPr>
        <p:txBody>
          <a:bodyPr/>
          <a:lstStyle/>
          <a:p>
            <a:r>
              <a:rPr lang="en-US" noProof="0" dirty="0"/>
              <a:t>Add a footer</a:t>
            </a:r>
          </a:p>
        </p:txBody>
      </p:sp>
      <p:sp>
        <p:nvSpPr>
          <p:cNvPr id="6" name="Slide Number Placeholder 5">
            <a:extLst>
              <a:ext uri="{FF2B5EF4-FFF2-40B4-BE49-F238E27FC236}">
                <a16:creationId xmlns:a16="http://schemas.microsoft.com/office/drawing/2014/main" id="{275D237A-BD90-4D90-B328-7F1A502A266D}"/>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
        <p:nvSpPr>
          <p:cNvPr id="8" name="Title 1">
            <a:extLst>
              <a:ext uri="{FF2B5EF4-FFF2-40B4-BE49-F238E27FC236}">
                <a16:creationId xmlns:a16="http://schemas.microsoft.com/office/drawing/2014/main" id="{AC67C685-BABE-4B77-8C5E-B39B093D3AEA}"/>
              </a:ext>
            </a:extLst>
          </p:cNvPr>
          <p:cNvSpPr>
            <a:spLocks noGrp="1"/>
          </p:cNvSpPr>
          <p:nvPr>
            <p:ph type="title"/>
          </p:nvPr>
        </p:nvSpPr>
        <p:spPr>
          <a:xfrm>
            <a:off x="432001" y="457200"/>
            <a:ext cx="3159612" cy="1600200"/>
          </a:xfrm>
        </p:spPr>
        <p:txBody>
          <a:bodyPr anchor="b"/>
          <a:lstStyle>
            <a:lvl1pPr>
              <a:defRPr sz="2800"/>
            </a:lvl1pPr>
          </a:lstStyle>
          <a:p>
            <a:r>
              <a:rPr lang="en-US" noProof="0"/>
              <a:t>Click to edit Master title style</a:t>
            </a:r>
          </a:p>
        </p:txBody>
      </p:sp>
      <p:sp>
        <p:nvSpPr>
          <p:cNvPr id="9" name="Text Placeholder 3">
            <a:extLst>
              <a:ext uri="{FF2B5EF4-FFF2-40B4-BE49-F238E27FC236}">
                <a16:creationId xmlns:a16="http://schemas.microsoft.com/office/drawing/2014/main" id="{0B6B7795-36CC-459B-AE8B-7FB2F40AF37C}"/>
              </a:ext>
            </a:extLst>
          </p:cNvPr>
          <p:cNvSpPr>
            <a:spLocks noGrp="1"/>
          </p:cNvSpPr>
          <p:nvPr>
            <p:ph type="body" sz="half" idx="2"/>
          </p:nvPr>
        </p:nvSpPr>
        <p:spPr>
          <a:xfrm>
            <a:off x="432001" y="2057400"/>
            <a:ext cx="3159612" cy="4126584"/>
          </a:xfrm>
        </p:spPr>
        <p:txBody>
          <a:bodyPr/>
          <a:lstStyle>
            <a:lvl1pPr marL="0" indent="0">
              <a:buFont typeface="Arial" panose="020B0604020202020204" pitchFamily="34" charse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12" name="Picture Placeholder 2">
            <a:extLst>
              <a:ext uri="{FF2B5EF4-FFF2-40B4-BE49-F238E27FC236}">
                <a16:creationId xmlns:a16="http://schemas.microsoft.com/office/drawing/2014/main" id="{10319378-269C-406E-9B84-FCF22DA02EFF}"/>
              </a:ext>
            </a:extLst>
          </p:cNvPr>
          <p:cNvSpPr>
            <a:spLocks noGrp="1"/>
          </p:cNvSpPr>
          <p:nvPr>
            <p:ph type="pic" idx="1"/>
          </p:nvPr>
        </p:nvSpPr>
        <p:spPr>
          <a:xfrm>
            <a:off x="3788021" y="457201"/>
            <a:ext cx="5949868" cy="572678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US" noProof="0" dirty="0"/>
          </a:p>
        </p:txBody>
      </p:sp>
    </p:spTree>
    <p:extLst>
      <p:ext uri="{BB962C8B-B14F-4D97-AF65-F5344CB8AC3E}">
        <p14:creationId xmlns:p14="http://schemas.microsoft.com/office/powerpoint/2010/main" val="210307567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88DD7-6DAF-436D-B04A-EBCCAA36917C}"/>
              </a:ext>
            </a:extLst>
          </p:cNvPr>
          <p:cNvSpPr>
            <a:spLocks noGrp="1"/>
          </p:cNvSpPr>
          <p:nvPr>
            <p:ph type="title" hasCustomPrompt="1"/>
          </p:nvPr>
        </p:nvSpPr>
        <p:spPr>
          <a:xfrm>
            <a:off x="432000" y="432000"/>
            <a:ext cx="9198000" cy="432000"/>
          </a:xfrm>
        </p:spPr>
        <p:txBody>
          <a:bodyPr/>
          <a:lstStyle>
            <a:lvl1pPr>
              <a:defRPr>
                <a:solidFill>
                  <a:schemeClr val="tx1"/>
                </a:solidFill>
              </a:defRPr>
            </a:lvl1pPr>
          </a:lstStyle>
          <a:p>
            <a:r>
              <a:rPr lang="en-US" noProof="0"/>
              <a:t>Click to edit page title</a:t>
            </a:r>
          </a:p>
        </p:txBody>
      </p:sp>
      <p:sp>
        <p:nvSpPr>
          <p:cNvPr id="5" name="Footer Placeholder 4">
            <a:extLst>
              <a:ext uri="{FF2B5EF4-FFF2-40B4-BE49-F238E27FC236}">
                <a16:creationId xmlns:a16="http://schemas.microsoft.com/office/drawing/2014/main" id="{646B8F99-FAB0-4B33-87ED-9FF46D11A907}"/>
              </a:ext>
            </a:extLst>
          </p:cNvPr>
          <p:cNvSpPr>
            <a:spLocks noGrp="1"/>
          </p:cNvSpPr>
          <p:nvPr>
            <p:ph type="ftr" sz="quarter" idx="14"/>
          </p:nvPr>
        </p:nvSpPr>
        <p:spPr/>
        <p:txBody>
          <a:bodyPr/>
          <a:lstStyle/>
          <a:p>
            <a:r>
              <a:rPr lang="en-US" noProof="0" dirty="0"/>
              <a:t>Add a footer</a:t>
            </a:r>
          </a:p>
        </p:txBody>
      </p:sp>
      <p:sp>
        <p:nvSpPr>
          <p:cNvPr id="6" name="Slide Number Placeholder 5">
            <a:extLst>
              <a:ext uri="{FF2B5EF4-FFF2-40B4-BE49-F238E27FC236}">
                <a16:creationId xmlns:a16="http://schemas.microsoft.com/office/drawing/2014/main" id="{275D237A-BD90-4D90-B328-7F1A502A266D}"/>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31157990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554ED587-2D2F-4D3F-B55B-C64465AB4EC5}"/>
              </a:ext>
            </a:extLst>
          </p:cNvPr>
          <p:cNvSpPr/>
          <p:nvPr userDrawn="1"/>
        </p:nvSpPr>
        <p:spPr>
          <a:xfrm>
            <a:off x="69274" y="66963"/>
            <a:ext cx="9911201" cy="672734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286990" y="4346296"/>
            <a:ext cx="6798250" cy="1674470"/>
          </a:xfrm>
        </p:spPr>
        <p:txBody>
          <a:bodyPr anchor="b"/>
          <a:lstStyle>
            <a:lvl1pPr algn="r">
              <a:lnSpc>
                <a:spcPts val="5000"/>
              </a:lnSpc>
              <a:defRPr sz="6000" b="1" cap="all" spc="-300" baseline="0">
                <a:solidFill>
                  <a:schemeClr val="bg1"/>
                </a:solidFill>
                <a:latin typeface="+mj-lt"/>
              </a:defRPr>
            </a:lvl1pPr>
          </a:lstStyle>
          <a:p>
            <a:r>
              <a:rPr lang="en-US" noProof="0"/>
              <a:t>PRESENTATION TITLE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7326418" y="4650539"/>
            <a:ext cx="2456210" cy="1192038"/>
          </a:xfrm>
          <a:solidFill>
            <a:schemeClr val="bg1"/>
          </a:solidFill>
        </p:spPr>
        <p:txBody>
          <a:bodyPr lIns="252000" tIns="0" anchor="ctr"/>
          <a:lstStyle>
            <a:lvl1pPr marL="0" indent="0" algn="l">
              <a:lnSpc>
                <a:spcPct val="100000"/>
              </a:lnSpc>
              <a:buNone/>
              <a:defRPr sz="1800" i="1">
                <a:solidFill>
                  <a:schemeClr val="tx1"/>
                </a:solidFill>
                <a:latin typeface="Times New Roman" panose="02020603050405020304" pitchFamily="18" charset="0"/>
                <a:cs typeface="Times New Roman" panose="02020603050405020304" pitchFamily="18"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7" name="Rectangle 6">
            <a:extLst>
              <a:ext uri="{FF2B5EF4-FFF2-40B4-BE49-F238E27FC236}">
                <a16:creationId xmlns:a16="http://schemas.microsoft.com/office/drawing/2014/main" id="{756F2950-BBCB-4A53-9EAC-D714777B8FA2}"/>
              </a:ext>
            </a:extLst>
          </p:cNvPr>
          <p:cNvSpPr/>
          <p:nvPr userDrawn="1"/>
        </p:nvSpPr>
        <p:spPr>
          <a:xfrm>
            <a:off x="0" y="6794309"/>
            <a:ext cx="9980476" cy="636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Rectangle 7">
            <a:extLst>
              <a:ext uri="{FF2B5EF4-FFF2-40B4-BE49-F238E27FC236}">
                <a16:creationId xmlns:a16="http://schemas.microsoft.com/office/drawing/2014/main" id="{D5253865-24CF-4EF5-92A5-F64EB9ABC8B7}"/>
              </a:ext>
            </a:extLst>
          </p:cNvPr>
          <p:cNvSpPr/>
          <p:nvPr userDrawn="1"/>
        </p:nvSpPr>
        <p:spPr>
          <a:xfrm>
            <a:off x="0" y="0"/>
            <a:ext cx="9980476" cy="636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ectangle 10">
            <a:extLst>
              <a:ext uri="{FF2B5EF4-FFF2-40B4-BE49-F238E27FC236}">
                <a16:creationId xmlns:a16="http://schemas.microsoft.com/office/drawing/2014/main" id="{BBE19773-9B6A-4A2C-95A5-69A3788C2D94}"/>
              </a:ext>
            </a:extLst>
          </p:cNvPr>
          <p:cNvSpPr/>
          <p:nvPr userDrawn="1"/>
        </p:nvSpPr>
        <p:spPr>
          <a:xfrm rot="5400000">
            <a:off x="-3378441" y="3410285"/>
            <a:ext cx="6826157" cy="69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E798A99C-9485-48F0-8E1E-227AD1348A45}"/>
              </a:ext>
            </a:extLst>
          </p:cNvPr>
          <p:cNvSpPr>
            <a:spLocks noGrp="1"/>
          </p:cNvSpPr>
          <p:nvPr>
            <p:ph type="sldNum" sz="quarter" idx="11"/>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221811559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6D0504D-4610-4E9E-A2DB-8B701F044BBC}"/>
              </a:ext>
            </a:extLst>
          </p:cNvPr>
          <p:cNvSpPr>
            <a:spLocks noGrp="1"/>
          </p:cNvSpPr>
          <p:nvPr>
            <p:ph type="ftr" sz="quarter" idx="12"/>
          </p:nvPr>
        </p:nvSpPr>
        <p:spPr/>
        <p:txBody>
          <a:bodyPr/>
          <a:lstStyle/>
          <a:p>
            <a:r>
              <a:rPr lang="en-US" noProof="0" dirty="0"/>
              <a:t>Add a footer</a:t>
            </a:r>
          </a:p>
        </p:txBody>
      </p:sp>
      <p:sp>
        <p:nvSpPr>
          <p:cNvPr id="3" name="Slide Number Placeholder 2">
            <a:extLst>
              <a:ext uri="{FF2B5EF4-FFF2-40B4-BE49-F238E27FC236}">
                <a16:creationId xmlns:a16="http://schemas.microsoft.com/office/drawing/2014/main" id="{2310D190-B83D-438A-91BC-470C41B22A29}"/>
              </a:ext>
            </a:extLst>
          </p:cNvPr>
          <p:cNvSpPr>
            <a:spLocks noGrp="1"/>
          </p:cNvSpPr>
          <p:nvPr>
            <p:ph type="sldNum" sz="quarter" idx="13"/>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11397670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with Large Image">
    <p:bg>
      <p:bgPr>
        <a:solidFill>
          <a:schemeClr val="bg1"/>
        </a:solidFill>
        <a:effectLst/>
      </p:bgPr>
    </p:bg>
    <p:spTree>
      <p:nvGrpSpPr>
        <p:cNvPr id="1" name=""/>
        <p:cNvGrpSpPr/>
        <p:nvPr/>
      </p:nvGrpSpPr>
      <p:grpSpPr>
        <a:xfrm>
          <a:off x="0" y="0"/>
          <a:ext cx="0" cy="0"/>
          <a:chOff x="0" y="0"/>
          <a:chExt cx="0" cy="0"/>
        </a:xfrm>
      </p:grpSpPr>
      <p:sp>
        <p:nvSpPr>
          <p:cNvPr id="9" name="Picture Placeholder 1">
            <a:extLst>
              <a:ext uri="{FF2B5EF4-FFF2-40B4-BE49-F238E27FC236}">
                <a16:creationId xmlns:a16="http://schemas.microsoft.com/office/drawing/2014/main" id="{069FFAE5-B16E-4571-88F7-52FA5354B1A1}"/>
              </a:ext>
            </a:extLst>
          </p:cNvPr>
          <p:cNvSpPr>
            <a:spLocks noGrp="1"/>
          </p:cNvSpPr>
          <p:nvPr>
            <p:ph type="pic" sz="quarter" idx="13" hasCustomPrompt="1"/>
          </p:nvPr>
        </p:nvSpPr>
        <p:spPr>
          <a:xfrm>
            <a:off x="69273" y="63691"/>
            <a:ext cx="9911201" cy="6727346"/>
          </a:xfrm>
          <a:solidFill>
            <a:schemeClr val="tx1">
              <a:lumMod val="75000"/>
              <a:lumOff val="25000"/>
            </a:schemeClr>
          </a:solidFill>
        </p:spPr>
        <p:txBody>
          <a:bodyPr anchor="ctr"/>
          <a:lstStyle>
            <a:lvl1pPr marL="0" indent="0" algn="ctr">
              <a:buNone/>
              <a:defRPr sz="1200" i="1">
                <a:solidFill>
                  <a:schemeClr val="bg1"/>
                </a:solidFill>
                <a:latin typeface="Times New Roman" panose="02020603050405020304" pitchFamily="18" charset="0"/>
                <a:cs typeface="Times New Roman" panose="02020603050405020304" pitchFamily="18" charset="0"/>
              </a:defRPr>
            </a:lvl1pPr>
          </a:lstStyle>
          <a:p>
            <a:r>
              <a:rPr lang="en-US" noProof="0" dirty="0"/>
              <a:t>Insert or Drag &amp; Drop your photo</a:t>
            </a:r>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286990" y="4346296"/>
            <a:ext cx="6798250" cy="1674470"/>
          </a:xfrm>
        </p:spPr>
        <p:txBody>
          <a:bodyPr anchor="b"/>
          <a:lstStyle>
            <a:lvl1pPr algn="r">
              <a:lnSpc>
                <a:spcPts val="5000"/>
              </a:lnSpc>
              <a:defRPr sz="6000" b="1" cap="all" spc="-300" baseline="0">
                <a:solidFill>
                  <a:schemeClr val="bg1"/>
                </a:solidFill>
                <a:latin typeface="+mj-lt"/>
              </a:defRPr>
            </a:lvl1pPr>
          </a:lstStyle>
          <a:p>
            <a:r>
              <a:rPr lang="en-US" noProof="0"/>
              <a:t>PRESENTATION TITLE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7326418" y="4650539"/>
            <a:ext cx="2456210" cy="1192038"/>
          </a:xfrm>
          <a:solidFill>
            <a:schemeClr val="bg1"/>
          </a:solidFill>
        </p:spPr>
        <p:txBody>
          <a:bodyPr lIns="252000" tIns="0" anchor="ctr"/>
          <a:lstStyle>
            <a:lvl1pPr marL="0" indent="0" algn="l">
              <a:lnSpc>
                <a:spcPct val="100000"/>
              </a:lnSpc>
              <a:buNone/>
              <a:defRPr sz="1800" i="1">
                <a:solidFill>
                  <a:schemeClr val="tx1"/>
                </a:solidFill>
                <a:latin typeface="Times New Roman" panose="02020603050405020304" pitchFamily="18" charset="0"/>
                <a:cs typeface="Times New Roman" panose="02020603050405020304" pitchFamily="18"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7" name="Rectangle 6">
            <a:extLst>
              <a:ext uri="{FF2B5EF4-FFF2-40B4-BE49-F238E27FC236}">
                <a16:creationId xmlns:a16="http://schemas.microsoft.com/office/drawing/2014/main" id="{756F2950-BBCB-4A53-9EAC-D714777B8FA2}"/>
              </a:ext>
            </a:extLst>
          </p:cNvPr>
          <p:cNvSpPr/>
          <p:nvPr userDrawn="1"/>
        </p:nvSpPr>
        <p:spPr>
          <a:xfrm>
            <a:off x="0" y="6794309"/>
            <a:ext cx="9980476" cy="636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Rectangle 7">
            <a:extLst>
              <a:ext uri="{FF2B5EF4-FFF2-40B4-BE49-F238E27FC236}">
                <a16:creationId xmlns:a16="http://schemas.microsoft.com/office/drawing/2014/main" id="{D5253865-24CF-4EF5-92A5-F64EB9ABC8B7}"/>
              </a:ext>
            </a:extLst>
          </p:cNvPr>
          <p:cNvSpPr/>
          <p:nvPr userDrawn="1"/>
        </p:nvSpPr>
        <p:spPr>
          <a:xfrm>
            <a:off x="0" y="0"/>
            <a:ext cx="9980476" cy="636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ectangle 10">
            <a:extLst>
              <a:ext uri="{FF2B5EF4-FFF2-40B4-BE49-F238E27FC236}">
                <a16:creationId xmlns:a16="http://schemas.microsoft.com/office/drawing/2014/main" id="{BBE19773-9B6A-4A2C-95A5-69A3788C2D94}"/>
              </a:ext>
            </a:extLst>
          </p:cNvPr>
          <p:cNvSpPr/>
          <p:nvPr userDrawn="1"/>
        </p:nvSpPr>
        <p:spPr>
          <a:xfrm rot="5400000">
            <a:off x="-3378441" y="3410285"/>
            <a:ext cx="6826157" cy="69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E798A99C-9485-48F0-8E1E-227AD1348A45}"/>
              </a:ext>
            </a:extLst>
          </p:cNvPr>
          <p:cNvSpPr>
            <a:spLocks noGrp="1"/>
          </p:cNvSpPr>
          <p:nvPr>
            <p:ph type="sldNum" sz="quarter" idx="11"/>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40947389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Photo 1">
    <p:spTree>
      <p:nvGrpSpPr>
        <p:cNvPr id="1" name=""/>
        <p:cNvGrpSpPr/>
        <p:nvPr/>
      </p:nvGrpSpPr>
      <p:grpSpPr>
        <a:xfrm>
          <a:off x="0" y="0"/>
          <a:ext cx="0" cy="0"/>
          <a:chOff x="0" y="0"/>
          <a:chExt cx="0" cy="0"/>
        </a:xfrm>
      </p:grpSpPr>
      <p:sp>
        <p:nvSpPr>
          <p:cNvPr id="8" name="Picture Placeholder 1">
            <a:extLst>
              <a:ext uri="{FF2B5EF4-FFF2-40B4-BE49-F238E27FC236}">
                <a16:creationId xmlns:a16="http://schemas.microsoft.com/office/drawing/2014/main" id="{1599E2D7-24B3-4D66-9AFB-83C1AEC4DBBB}"/>
              </a:ext>
            </a:extLst>
          </p:cNvPr>
          <p:cNvSpPr>
            <a:spLocks noGrp="1"/>
          </p:cNvSpPr>
          <p:nvPr>
            <p:ph type="pic" sz="quarter" idx="33" hasCustomPrompt="1"/>
          </p:nvPr>
        </p:nvSpPr>
        <p:spPr>
          <a:xfrm>
            <a:off x="9980476" y="0"/>
            <a:ext cx="2211524" cy="6192000"/>
          </a:xfrm>
          <a:solidFill>
            <a:schemeClr val="bg1">
              <a:lumMod val="95000"/>
            </a:schemeClr>
          </a:solidFill>
        </p:spPr>
        <p:txBody>
          <a:bodyPr anchor="ctr"/>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&amp; Drop your photo</a:t>
            </a:r>
          </a:p>
        </p:txBody>
      </p:sp>
      <p:sp>
        <p:nvSpPr>
          <p:cNvPr id="2" name="Title 1">
            <a:extLst>
              <a:ext uri="{FF2B5EF4-FFF2-40B4-BE49-F238E27FC236}">
                <a16:creationId xmlns:a16="http://schemas.microsoft.com/office/drawing/2014/main" id="{40EE479C-D1F6-4BAC-80D2-90EF74E3261A}"/>
              </a:ext>
            </a:extLst>
          </p:cNvPr>
          <p:cNvSpPr>
            <a:spLocks noGrp="1"/>
          </p:cNvSpPr>
          <p:nvPr>
            <p:ph type="title" hasCustomPrompt="1"/>
          </p:nvPr>
        </p:nvSpPr>
        <p:spPr>
          <a:xfrm>
            <a:off x="4445086" y="1807950"/>
            <a:ext cx="5184913" cy="432000"/>
          </a:xfrm>
        </p:spPr>
        <p:txBody>
          <a:bodyPr/>
          <a:lstStyle>
            <a:lvl1pPr algn="r">
              <a:defRPr>
                <a:solidFill>
                  <a:schemeClr val="tx1"/>
                </a:solidFill>
              </a:defRPr>
            </a:lvl1pPr>
          </a:lstStyle>
          <a:p>
            <a:r>
              <a:rPr lang="en-US" noProof="0"/>
              <a:t>Click to edit page title</a:t>
            </a:r>
          </a:p>
        </p:txBody>
      </p:sp>
      <p:sp>
        <p:nvSpPr>
          <p:cNvPr id="10" name="Subtitle 2">
            <a:extLst>
              <a:ext uri="{FF2B5EF4-FFF2-40B4-BE49-F238E27FC236}">
                <a16:creationId xmlns:a16="http://schemas.microsoft.com/office/drawing/2014/main" id="{3FAEED1D-0E66-4F74-9455-675F5CB7EAD4}"/>
              </a:ext>
            </a:extLst>
          </p:cNvPr>
          <p:cNvSpPr>
            <a:spLocks noGrp="1"/>
          </p:cNvSpPr>
          <p:nvPr>
            <p:ph type="body" sz="quarter" idx="32" hasCustomPrompt="1"/>
          </p:nvPr>
        </p:nvSpPr>
        <p:spPr>
          <a:xfrm>
            <a:off x="4444886" y="2383950"/>
            <a:ext cx="5184913" cy="360000"/>
          </a:xfrm>
        </p:spPr>
        <p:txBody>
          <a:bodyPr/>
          <a:lstStyle>
            <a:lvl1pPr marL="0" indent="0" algn="r">
              <a:buNone/>
              <a:defRPr i="1">
                <a:latin typeface="+mn-lt"/>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Content Placeholder 2">
            <a:extLst>
              <a:ext uri="{FF2B5EF4-FFF2-40B4-BE49-F238E27FC236}">
                <a16:creationId xmlns:a16="http://schemas.microsoft.com/office/drawing/2014/main" id="{A22238F2-C6EC-476F-8371-119AECBA5622}"/>
              </a:ext>
            </a:extLst>
          </p:cNvPr>
          <p:cNvSpPr>
            <a:spLocks noGrp="1"/>
          </p:cNvSpPr>
          <p:nvPr>
            <p:ph sz="half" idx="1"/>
          </p:nvPr>
        </p:nvSpPr>
        <p:spPr>
          <a:xfrm>
            <a:off x="4445000" y="2908300"/>
            <a:ext cx="5184800" cy="3283700"/>
          </a:xfrm>
          <a:solidFill>
            <a:schemeClr val="bg1"/>
          </a:solidFill>
        </p:spPr>
        <p:txBody>
          <a:bodyPr lIns="180000" tIns="252000" rIns="252000"/>
          <a:lstStyle>
            <a:lvl1pPr algn="l">
              <a:defRPr>
                <a:solidFill>
                  <a:schemeClr val="tx1">
                    <a:lumMod val="75000"/>
                    <a:lumOff val="25000"/>
                  </a:schemeClr>
                </a:solidFill>
              </a:defRPr>
            </a:lvl1pPr>
            <a:lvl2pPr algn="l">
              <a:defRPr>
                <a:solidFill>
                  <a:schemeClr val="tx1">
                    <a:lumMod val="75000"/>
                    <a:lumOff val="25000"/>
                  </a:schemeClr>
                </a:solidFill>
              </a:defRPr>
            </a:lvl2pPr>
            <a:lvl3pPr algn="l">
              <a:defRPr>
                <a:solidFill>
                  <a:schemeClr val="tx1">
                    <a:lumMod val="75000"/>
                    <a:lumOff val="25000"/>
                  </a:schemeClr>
                </a:solidFill>
              </a:defRPr>
            </a:lvl3pPr>
            <a:lvl4pPr algn="l">
              <a:defRPr>
                <a:solidFill>
                  <a:schemeClr val="tx1">
                    <a:lumMod val="75000"/>
                    <a:lumOff val="25000"/>
                  </a:schemeClr>
                </a:solidFill>
              </a:defRPr>
            </a:lvl4pPr>
            <a:lvl5pPr algn="l">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53DA1E79-BA17-41C5-98B7-CFBC5859A512}"/>
              </a:ext>
            </a:extLst>
          </p:cNvPr>
          <p:cNvSpPr>
            <a:spLocks noGrp="1"/>
          </p:cNvSpPr>
          <p:nvPr>
            <p:ph type="sldNum" sz="quarter" idx="34"/>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13501039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Photo 2">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22238F2-C6EC-476F-8371-119AECBA5622}"/>
              </a:ext>
            </a:extLst>
          </p:cNvPr>
          <p:cNvSpPr>
            <a:spLocks noGrp="1"/>
          </p:cNvSpPr>
          <p:nvPr>
            <p:ph sz="half" idx="1"/>
          </p:nvPr>
        </p:nvSpPr>
        <p:spPr>
          <a:xfrm>
            <a:off x="3823393" y="1343906"/>
            <a:ext cx="3736800" cy="3933645"/>
          </a:xfrm>
          <a:solidFill>
            <a:schemeClr val="bg1"/>
          </a:solidFill>
        </p:spPr>
        <p:txBody>
          <a:bodyPr lIns="180000" tIns="180000" rIns="180000"/>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53DA1E79-BA17-41C5-98B7-CFBC5859A512}"/>
              </a:ext>
            </a:extLst>
          </p:cNvPr>
          <p:cNvSpPr>
            <a:spLocks noGrp="1"/>
          </p:cNvSpPr>
          <p:nvPr>
            <p:ph type="sldNum" sz="quarter" idx="34"/>
          </p:nvPr>
        </p:nvSpPr>
        <p:spPr/>
        <p:txBody>
          <a:bodyPr/>
          <a:lstStyle/>
          <a:p>
            <a:fld id="{19B51A1E-902D-48AF-9020-955120F399B6}" type="slidenum">
              <a:rPr lang="en-US" noProof="0" smtClean="0"/>
              <a:pPr/>
              <a:t>‹#›</a:t>
            </a:fld>
            <a:endParaRPr lang="en-US" noProof="0" dirty="0"/>
          </a:p>
        </p:txBody>
      </p:sp>
      <p:sp>
        <p:nvSpPr>
          <p:cNvPr id="9" name="Picture Placeholder 6">
            <a:extLst>
              <a:ext uri="{FF2B5EF4-FFF2-40B4-BE49-F238E27FC236}">
                <a16:creationId xmlns:a16="http://schemas.microsoft.com/office/drawing/2014/main" id="{492C2A1D-F7BD-46B6-BC01-15D365ACD50B}"/>
              </a:ext>
            </a:extLst>
          </p:cNvPr>
          <p:cNvSpPr>
            <a:spLocks noGrp="1"/>
          </p:cNvSpPr>
          <p:nvPr>
            <p:ph type="pic" sz="quarter" idx="14" hasCustomPrompt="1"/>
          </p:nvPr>
        </p:nvSpPr>
        <p:spPr>
          <a:xfrm>
            <a:off x="7560193" y="1344803"/>
            <a:ext cx="3737526" cy="3933645"/>
          </a:xfrm>
          <a:solidFill>
            <a:schemeClr val="tx1">
              <a:lumMod val="75000"/>
              <a:lumOff val="25000"/>
            </a:schemeClr>
          </a:solidFill>
        </p:spPr>
        <p:txBody>
          <a:bodyPr anchor="ctr"/>
          <a:lstStyle>
            <a:lvl1pPr marL="0" indent="0" algn="ctr">
              <a:buNone/>
              <a:defRPr sz="1200" i="1">
                <a:solidFill>
                  <a:schemeClr val="bg1"/>
                </a:solidFill>
                <a:latin typeface="Times New Roman" panose="02020603050405020304" pitchFamily="18" charset="0"/>
                <a:cs typeface="Times New Roman" panose="02020603050405020304" pitchFamily="18" charset="0"/>
              </a:defRPr>
            </a:lvl1pPr>
          </a:lstStyle>
          <a:p>
            <a:r>
              <a:rPr lang="en-US" noProof="0" dirty="0"/>
              <a:t>Insert or Drag &amp; Drop your photo</a:t>
            </a:r>
          </a:p>
        </p:txBody>
      </p:sp>
      <p:sp>
        <p:nvSpPr>
          <p:cNvPr id="6" name="Title 5">
            <a:extLst>
              <a:ext uri="{FF2B5EF4-FFF2-40B4-BE49-F238E27FC236}">
                <a16:creationId xmlns:a16="http://schemas.microsoft.com/office/drawing/2014/main" id="{7F4F1543-153D-4F77-A4A9-C9BBA1C2052E}"/>
              </a:ext>
            </a:extLst>
          </p:cNvPr>
          <p:cNvSpPr>
            <a:spLocks noGrp="1"/>
          </p:cNvSpPr>
          <p:nvPr>
            <p:ph type="title"/>
          </p:nvPr>
        </p:nvSpPr>
        <p:spPr>
          <a:xfrm>
            <a:off x="432000" y="432000"/>
            <a:ext cx="9131100" cy="432000"/>
          </a:xfrm>
        </p:spPr>
        <p:txBody>
          <a:bodyPr/>
          <a:lstStyle/>
          <a:p>
            <a:r>
              <a:rPr lang="en-US" noProof="0"/>
              <a:t>Click to edit Master title style</a:t>
            </a:r>
          </a:p>
        </p:txBody>
      </p:sp>
      <p:sp>
        <p:nvSpPr>
          <p:cNvPr id="11" name="Subtitle 2">
            <a:extLst>
              <a:ext uri="{FF2B5EF4-FFF2-40B4-BE49-F238E27FC236}">
                <a16:creationId xmlns:a16="http://schemas.microsoft.com/office/drawing/2014/main" id="{9FAA210E-391A-499A-89D5-F222045FD1A4}"/>
              </a:ext>
            </a:extLst>
          </p:cNvPr>
          <p:cNvSpPr>
            <a:spLocks noGrp="1"/>
          </p:cNvSpPr>
          <p:nvPr>
            <p:ph type="body" sz="quarter" idx="32" hasCustomPrompt="1"/>
          </p:nvPr>
        </p:nvSpPr>
        <p:spPr>
          <a:xfrm>
            <a:off x="431800" y="1008000"/>
            <a:ext cx="6895900" cy="360000"/>
          </a:xfrm>
        </p:spPr>
        <p:txBody>
          <a:bodyPr/>
          <a:lstStyle>
            <a:lvl1pPr marL="0" indent="0">
              <a:buNone/>
              <a:defRPr i="1">
                <a:latin typeface="+mn-lt"/>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Tree>
    <p:extLst>
      <p:ext uri="{BB962C8B-B14F-4D97-AF65-F5344CB8AC3E}">
        <p14:creationId xmlns:p14="http://schemas.microsoft.com/office/powerpoint/2010/main" val="23471979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parison with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88DD7-6DAF-436D-B04A-EBCCAA36917C}"/>
              </a:ext>
            </a:extLst>
          </p:cNvPr>
          <p:cNvSpPr>
            <a:spLocks noGrp="1"/>
          </p:cNvSpPr>
          <p:nvPr>
            <p:ph type="title" hasCustomPrompt="1"/>
          </p:nvPr>
        </p:nvSpPr>
        <p:spPr>
          <a:xfrm>
            <a:off x="432000" y="432000"/>
            <a:ext cx="9198000" cy="432000"/>
          </a:xfrm>
        </p:spPr>
        <p:txBody>
          <a:bodyPr/>
          <a:lstStyle>
            <a:lvl1pPr>
              <a:defRPr>
                <a:solidFill>
                  <a:schemeClr val="tx1"/>
                </a:solidFill>
              </a:defRPr>
            </a:lvl1pPr>
          </a:lstStyle>
          <a:p>
            <a:r>
              <a:rPr lang="en-US" noProof="0"/>
              <a:t>Click to edit page title</a:t>
            </a:r>
          </a:p>
        </p:txBody>
      </p:sp>
      <p:sp>
        <p:nvSpPr>
          <p:cNvPr id="9" name="Subtitle 2">
            <a:extLst>
              <a:ext uri="{FF2B5EF4-FFF2-40B4-BE49-F238E27FC236}">
                <a16:creationId xmlns:a16="http://schemas.microsoft.com/office/drawing/2014/main" id="{E4633398-8EC3-417B-BEA6-101D8F224678}"/>
              </a:ext>
            </a:extLst>
          </p:cNvPr>
          <p:cNvSpPr>
            <a:spLocks noGrp="1"/>
          </p:cNvSpPr>
          <p:nvPr>
            <p:ph type="body" sz="quarter" idx="32" hasCustomPrompt="1"/>
          </p:nvPr>
        </p:nvSpPr>
        <p:spPr>
          <a:xfrm>
            <a:off x="431800" y="1008000"/>
            <a:ext cx="9198000" cy="360000"/>
          </a:xfrm>
        </p:spPr>
        <p:txBody>
          <a:bodyPr/>
          <a:lstStyle>
            <a:lvl1pPr marL="0" indent="0">
              <a:buNone/>
              <a:defRPr i="1">
                <a:latin typeface="+mn-lt"/>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Comparison Left Placeholder 1">
            <a:extLst>
              <a:ext uri="{FF2B5EF4-FFF2-40B4-BE49-F238E27FC236}">
                <a16:creationId xmlns:a16="http://schemas.microsoft.com/office/drawing/2014/main" id="{9322B50D-6A7D-41C6-BA57-613BC231DF36}"/>
              </a:ext>
            </a:extLst>
          </p:cNvPr>
          <p:cNvSpPr>
            <a:spLocks noGrp="1"/>
          </p:cNvSpPr>
          <p:nvPr>
            <p:ph type="body" idx="1"/>
          </p:nvPr>
        </p:nvSpPr>
        <p:spPr>
          <a:xfrm>
            <a:off x="432000" y="1432296"/>
            <a:ext cx="4500000" cy="527076"/>
          </a:xfrm>
          <a:solidFill>
            <a:schemeClr val="tx1"/>
          </a:solidFill>
        </p:spPr>
        <p:txBody>
          <a:bodyPr lIns="180000" tIns="36000" anchor="ctr"/>
          <a:lstStyle>
            <a:lvl1pPr marL="0" indent="0">
              <a:buNone/>
              <a:defRPr sz="2400" b="1" spc="-15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4" name="Content Placeholder 2">
            <a:extLst>
              <a:ext uri="{FF2B5EF4-FFF2-40B4-BE49-F238E27FC236}">
                <a16:creationId xmlns:a16="http://schemas.microsoft.com/office/drawing/2014/main" id="{9FD584DA-F775-47B8-A1D7-6556AD5FCBD2}"/>
              </a:ext>
            </a:extLst>
          </p:cNvPr>
          <p:cNvSpPr>
            <a:spLocks noGrp="1"/>
          </p:cNvSpPr>
          <p:nvPr>
            <p:ph sz="half" idx="2"/>
          </p:nvPr>
        </p:nvSpPr>
        <p:spPr>
          <a:xfrm>
            <a:off x="432000" y="2023668"/>
            <a:ext cx="4500000" cy="4168332"/>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 name="Comparison Left Placeholder 2">
            <a:extLst>
              <a:ext uri="{FF2B5EF4-FFF2-40B4-BE49-F238E27FC236}">
                <a16:creationId xmlns:a16="http://schemas.microsoft.com/office/drawing/2014/main" id="{78A963F8-6F6E-440E-B3B3-DDE13C083A36}"/>
              </a:ext>
            </a:extLst>
          </p:cNvPr>
          <p:cNvSpPr>
            <a:spLocks noGrp="1"/>
          </p:cNvSpPr>
          <p:nvPr>
            <p:ph type="body" sz="quarter" idx="13"/>
          </p:nvPr>
        </p:nvSpPr>
        <p:spPr>
          <a:xfrm>
            <a:off x="5129800" y="1433105"/>
            <a:ext cx="4500000" cy="525283"/>
          </a:xfrm>
          <a:solidFill>
            <a:schemeClr val="tx1"/>
          </a:solidFill>
        </p:spPr>
        <p:txBody>
          <a:bodyPr lIns="180000" tIns="36000" anchor="ctr"/>
          <a:lstStyle>
            <a:lvl1pPr marL="0" indent="0">
              <a:buNone/>
              <a:defRPr sz="2400" b="1" spc="-150">
                <a:solidFill>
                  <a:schemeClr val="bg1"/>
                </a:solidFill>
                <a:latin typeface="+mj-lt"/>
              </a:defRPr>
            </a:lvl1pPr>
          </a:lstStyle>
          <a:p>
            <a:pPr lvl="0"/>
            <a:r>
              <a:rPr lang="en-US" noProof="0"/>
              <a:t>Click to edit Master text styles</a:t>
            </a:r>
          </a:p>
        </p:txBody>
      </p:sp>
      <p:sp>
        <p:nvSpPr>
          <p:cNvPr id="8" name="Text Placeholder 4">
            <a:extLst>
              <a:ext uri="{FF2B5EF4-FFF2-40B4-BE49-F238E27FC236}">
                <a16:creationId xmlns:a16="http://schemas.microsoft.com/office/drawing/2014/main" id="{DF0A5256-B267-47DA-858A-0F3867CB6139}"/>
              </a:ext>
            </a:extLst>
          </p:cNvPr>
          <p:cNvSpPr>
            <a:spLocks noGrp="1"/>
          </p:cNvSpPr>
          <p:nvPr>
            <p:ph type="body" sz="quarter" idx="12"/>
          </p:nvPr>
        </p:nvSpPr>
        <p:spPr>
          <a:xfrm>
            <a:off x="5129800" y="2020359"/>
            <a:ext cx="4500000" cy="4170891"/>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Footer Placeholder 4">
            <a:extLst>
              <a:ext uri="{FF2B5EF4-FFF2-40B4-BE49-F238E27FC236}">
                <a16:creationId xmlns:a16="http://schemas.microsoft.com/office/drawing/2014/main" id="{646B8F99-FAB0-4B33-87ED-9FF46D11A907}"/>
              </a:ext>
            </a:extLst>
          </p:cNvPr>
          <p:cNvSpPr>
            <a:spLocks noGrp="1"/>
          </p:cNvSpPr>
          <p:nvPr>
            <p:ph type="ftr" sz="quarter" idx="14"/>
          </p:nvPr>
        </p:nvSpPr>
        <p:spPr/>
        <p:txBody>
          <a:bodyPr/>
          <a:lstStyle/>
          <a:p>
            <a:r>
              <a:rPr lang="en-US" noProof="0" dirty="0"/>
              <a:t>Add a footer</a:t>
            </a:r>
          </a:p>
        </p:txBody>
      </p:sp>
      <p:sp>
        <p:nvSpPr>
          <p:cNvPr id="6" name="Slide Number Placeholder 5">
            <a:extLst>
              <a:ext uri="{FF2B5EF4-FFF2-40B4-BE49-F238E27FC236}">
                <a16:creationId xmlns:a16="http://schemas.microsoft.com/office/drawing/2014/main" id="{275D237A-BD90-4D90-B328-7F1A502A266D}"/>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25099557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arge Photo">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890ED7CE-A9D2-4D19-B978-56BFB74E657C}"/>
              </a:ext>
            </a:extLst>
          </p:cNvPr>
          <p:cNvSpPr>
            <a:spLocks noGrp="1"/>
          </p:cNvSpPr>
          <p:nvPr>
            <p:ph type="pic" sz="quarter" idx="14" hasCustomPrompt="1"/>
          </p:nvPr>
        </p:nvSpPr>
        <p:spPr>
          <a:xfrm>
            <a:off x="6299200" y="432000"/>
            <a:ext cx="5472113" cy="5759250"/>
          </a:xfrm>
          <a:solidFill>
            <a:schemeClr val="tx1">
              <a:lumMod val="75000"/>
              <a:lumOff val="25000"/>
            </a:schemeClr>
          </a:solidFill>
        </p:spPr>
        <p:txBody>
          <a:bodyPr anchor="ctr"/>
          <a:lstStyle>
            <a:lvl1pPr marL="0" indent="0" algn="ctr">
              <a:buNone/>
              <a:defRPr sz="1200" i="1">
                <a:solidFill>
                  <a:schemeClr val="bg1"/>
                </a:solidFill>
                <a:latin typeface="Times New Roman" panose="02020603050405020304" pitchFamily="18" charset="0"/>
                <a:cs typeface="Times New Roman" panose="02020603050405020304" pitchFamily="18" charset="0"/>
              </a:defRPr>
            </a:lvl1pPr>
          </a:lstStyle>
          <a:p>
            <a:r>
              <a:rPr lang="en-US" noProof="0" dirty="0"/>
              <a:t>Insert or Drag &amp; Drop your photo</a:t>
            </a:r>
          </a:p>
        </p:txBody>
      </p:sp>
      <p:sp>
        <p:nvSpPr>
          <p:cNvPr id="3" name="Content Placeholder 2">
            <a:extLst>
              <a:ext uri="{FF2B5EF4-FFF2-40B4-BE49-F238E27FC236}">
                <a16:creationId xmlns:a16="http://schemas.microsoft.com/office/drawing/2014/main" id="{A22238F2-C6EC-476F-8371-119AECBA5622}"/>
              </a:ext>
            </a:extLst>
          </p:cNvPr>
          <p:cNvSpPr>
            <a:spLocks noGrp="1"/>
          </p:cNvSpPr>
          <p:nvPr>
            <p:ph sz="half" idx="1" hasCustomPrompt="1"/>
          </p:nvPr>
        </p:nvSpPr>
        <p:spPr>
          <a:xfrm>
            <a:off x="3875314" y="5096632"/>
            <a:ext cx="2028686" cy="1094618"/>
          </a:xfrm>
        </p:spPr>
        <p:txBody>
          <a:bodyPr anchor="b"/>
          <a:lstStyle>
            <a:lvl1pPr marL="0" indent="0" algn="r">
              <a:buNone/>
              <a:defRPr i="1">
                <a:solidFill>
                  <a:schemeClr val="tx1"/>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Enter your caption</a:t>
            </a:r>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US" noProof="0" dirty="0"/>
              <a:t>Add a footer</a:t>
            </a:r>
          </a:p>
        </p:txBody>
      </p:sp>
      <p:sp>
        <p:nvSpPr>
          <p:cNvPr id="2" name="Slide Number Placeholder 1">
            <a:extLst>
              <a:ext uri="{FF2B5EF4-FFF2-40B4-BE49-F238E27FC236}">
                <a16:creationId xmlns:a16="http://schemas.microsoft.com/office/drawing/2014/main" id="{E25951D2-91DB-40E7-95D5-4B372602DEBB}"/>
              </a:ext>
            </a:extLst>
          </p:cNvPr>
          <p:cNvSpPr>
            <a:spLocks noGrp="1"/>
          </p:cNvSpPr>
          <p:nvPr>
            <p:ph type="sldNum" sz="quarter" idx="15"/>
          </p:nvPr>
        </p:nvSpPr>
        <p:spPr/>
        <p:txBody>
          <a:bodyPr/>
          <a:lstStyle/>
          <a:p>
            <a:fld id="{19B51A1E-902D-48AF-9020-955120F399B6}" type="slidenum">
              <a:rPr lang="en-US" noProof="0" smtClean="0"/>
              <a:pPr/>
              <a:t>‹#›</a:t>
            </a:fld>
            <a:endParaRPr lang="en-US" noProof="0" dirty="0"/>
          </a:p>
        </p:txBody>
      </p:sp>
      <p:sp>
        <p:nvSpPr>
          <p:cNvPr id="5" name="Title 4">
            <a:extLst>
              <a:ext uri="{FF2B5EF4-FFF2-40B4-BE49-F238E27FC236}">
                <a16:creationId xmlns:a16="http://schemas.microsoft.com/office/drawing/2014/main" id="{28F8443E-0D06-4057-933B-C87E884C5F72}"/>
              </a:ext>
            </a:extLst>
          </p:cNvPr>
          <p:cNvSpPr>
            <a:spLocks noGrp="1"/>
          </p:cNvSpPr>
          <p:nvPr>
            <p:ph type="title"/>
          </p:nvPr>
        </p:nvSpPr>
        <p:spPr/>
        <p:txBody>
          <a:bodyPr/>
          <a:lstStyle/>
          <a:p>
            <a:r>
              <a:rPr lang="en-US" noProof="0"/>
              <a:t>Click to edit Master title style</a:t>
            </a:r>
          </a:p>
        </p:txBody>
      </p:sp>
    </p:spTree>
    <p:extLst>
      <p:ext uri="{BB962C8B-B14F-4D97-AF65-F5344CB8AC3E}">
        <p14:creationId xmlns:p14="http://schemas.microsoft.com/office/powerpoint/2010/main" val="19877846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hank You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2174360" y="2112793"/>
            <a:ext cx="6798250" cy="1674470"/>
          </a:xfrm>
        </p:spPr>
        <p:txBody>
          <a:bodyPr anchor="ctr"/>
          <a:lstStyle>
            <a:lvl1pPr algn="ctr">
              <a:lnSpc>
                <a:spcPct val="100000"/>
              </a:lnSpc>
              <a:defRPr sz="6000" b="1" cap="all" spc="-300" baseline="0">
                <a:solidFill>
                  <a:schemeClr val="tx1"/>
                </a:solidFill>
                <a:latin typeface="+mj-lt"/>
              </a:defRPr>
            </a:lvl1pPr>
          </a:lstStyle>
          <a:p>
            <a:r>
              <a:rPr lang="en-US" noProof="0"/>
              <a:t>Thank you</a:t>
            </a:r>
          </a:p>
        </p:txBody>
      </p:sp>
      <p:sp>
        <p:nvSpPr>
          <p:cNvPr id="7" name="Rectangle 6">
            <a:extLst>
              <a:ext uri="{FF2B5EF4-FFF2-40B4-BE49-F238E27FC236}">
                <a16:creationId xmlns:a16="http://schemas.microsoft.com/office/drawing/2014/main" id="{756F2950-BBCB-4A53-9EAC-D714777B8FA2}"/>
              </a:ext>
            </a:extLst>
          </p:cNvPr>
          <p:cNvSpPr/>
          <p:nvPr userDrawn="1"/>
        </p:nvSpPr>
        <p:spPr>
          <a:xfrm>
            <a:off x="0" y="6794309"/>
            <a:ext cx="9980476" cy="6369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Rectangle 7">
            <a:extLst>
              <a:ext uri="{FF2B5EF4-FFF2-40B4-BE49-F238E27FC236}">
                <a16:creationId xmlns:a16="http://schemas.microsoft.com/office/drawing/2014/main" id="{D5253865-24CF-4EF5-92A5-F64EB9ABC8B7}"/>
              </a:ext>
            </a:extLst>
          </p:cNvPr>
          <p:cNvSpPr/>
          <p:nvPr userDrawn="1"/>
        </p:nvSpPr>
        <p:spPr>
          <a:xfrm>
            <a:off x="0" y="0"/>
            <a:ext cx="9980476" cy="6369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ectangle 10">
            <a:extLst>
              <a:ext uri="{FF2B5EF4-FFF2-40B4-BE49-F238E27FC236}">
                <a16:creationId xmlns:a16="http://schemas.microsoft.com/office/drawing/2014/main" id="{BBE19773-9B6A-4A2C-95A5-69A3788C2D94}"/>
              </a:ext>
            </a:extLst>
          </p:cNvPr>
          <p:cNvSpPr/>
          <p:nvPr userDrawn="1"/>
        </p:nvSpPr>
        <p:spPr>
          <a:xfrm rot="5400000">
            <a:off x="-3378441" y="3410285"/>
            <a:ext cx="6826157" cy="692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Text Placeholder 5">
            <a:extLst>
              <a:ext uri="{FF2B5EF4-FFF2-40B4-BE49-F238E27FC236}">
                <a16:creationId xmlns:a16="http://schemas.microsoft.com/office/drawing/2014/main" id="{CA3EFDD3-A9D2-4EB6-BB2A-F6999D9F7EA6}"/>
              </a:ext>
            </a:extLst>
          </p:cNvPr>
          <p:cNvSpPr>
            <a:spLocks noGrp="1"/>
          </p:cNvSpPr>
          <p:nvPr>
            <p:ph type="body" sz="quarter" idx="15" hasCustomPrompt="1"/>
          </p:nvPr>
        </p:nvSpPr>
        <p:spPr>
          <a:xfrm>
            <a:off x="2174361" y="4035727"/>
            <a:ext cx="3329850" cy="382887"/>
          </a:xfrm>
        </p:spPr>
        <p:txBody>
          <a:bodyPr/>
          <a:lstStyle>
            <a:lvl1pPr marL="0" indent="0" algn="r">
              <a:buNone/>
              <a:defRPr sz="2400"/>
            </a:lvl1pPr>
            <a:lvl2pPr marL="266700" indent="0">
              <a:buNone/>
              <a:defRPr/>
            </a:lvl2pPr>
            <a:lvl3pPr marL="542925" indent="0">
              <a:buNone/>
              <a:defRPr/>
            </a:lvl3pPr>
            <a:lvl4pPr marL="809625" indent="0">
              <a:buNone/>
              <a:defRPr/>
            </a:lvl4pPr>
            <a:lvl5pPr marL="1076325" indent="0">
              <a:buNone/>
              <a:defRPr/>
            </a:lvl5pPr>
          </a:lstStyle>
          <a:p>
            <a:pPr lvl="0"/>
            <a:r>
              <a:rPr lang="en-US" noProof="0"/>
              <a:t>Full Name</a:t>
            </a:r>
          </a:p>
        </p:txBody>
      </p:sp>
      <p:sp>
        <p:nvSpPr>
          <p:cNvPr id="12" name="Text Placeholder 6">
            <a:extLst>
              <a:ext uri="{FF2B5EF4-FFF2-40B4-BE49-F238E27FC236}">
                <a16:creationId xmlns:a16="http://schemas.microsoft.com/office/drawing/2014/main" id="{261ED1F7-B623-43D9-9BDA-8808C5CFAFFB}"/>
              </a:ext>
            </a:extLst>
          </p:cNvPr>
          <p:cNvSpPr>
            <a:spLocks noGrp="1"/>
          </p:cNvSpPr>
          <p:nvPr>
            <p:ph type="body" sz="quarter" idx="16" hasCustomPrompt="1"/>
          </p:nvPr>
        </p:nvSpPr>
        <p:spPr>
          <a:xfrm>
            <a:off x="6062268" y="4150118"/>
            <a:ext cx="2910342" cy="238016"/>
          </a:xfrm>
        </p:spPr>
        <p:txBody>
          <a:bodyPr/>
          <a:lstStyle>
            <a:lvl1pPr marL="0" indent="0" algn="l">
              <a:buNone/>
              <a:defRPr sz="1400" i="1"/>
            </a:lvl1pPr>
            <a:lvl2pPr marL="266700" indent="0">
              <a:buNone/>
              <a:defRPr/>
            </a:lvl2pPr>
            <a:lvl3pPr marL="542925" indent="0">
              <a:buNone/>
              <a:defRPr/>
            </a:lvl3pPr>
            <a:lvl4pPr marL="809625" indent="0">
              <a:buNone/>
              <a:defRPr/>
            </a:lvl4pPr>
            <a:lvl5pPr marL="1076325" indent="0">
              <a:buNone/>
              <a:defRPr/>
            </a:lvl5pPr>
          </a:lstStyle>
          <a:p>
            <a:pPr lvl="0"/>
            <a:r>
              <a:rPr lang="en-US" noProof="0"/>
              <a:t>Phone Number</a:t>
            </a:r>
          </a:p>
        </p:txBody>
      </p:sp>
      <p:sp>
        <p:nvSpPr>
          <p:cNvPr id="13" name="Text Placeholder 7">
            <a:extLst>
              <a:ext uri="{FF2B5EF4-FFF2-40B4-BE49-F238E27FC236}">
                <a16:creationId xmlns:a16="http://schemas.microsoft.com/office/drawing/2014/main" id="{E27366FC-4115-4122-9CE2-5FA9D424AD51}"/>
              </a:ext>
            </a:extLst>
          </p:cNvPr>
          <p:cNvSpPr>
            <a:spLocks noGrp="1"/>
          </p:cNvSpPr>
          <p:nvPr>
            <p:ph type="body" sz="quarter" idx="17" hasCustomPrompt="1"/>
          </p:nvPr>
        </p:nvSpPr>
        <p:spPr>
          <a:xfrm>
            <a:off x="6062268" y="4540691"/>
            <a:ext cx="2910342" cy="238016"/>
          </a:xfrm>
        </p:spPr>
        <p:txBody>
          <a:bodyPr/>
          <a:lstStyle>
            <a:lvl1pPr marL="0" indent="0" algn="l">
              <a:buNone/>
              <a:defRPr sz="1400" i="1"/>
            </a:lvl1pPr>
            <a:lvl2pPr marL="266700" indent="0">
              <a:buNone/>
              <a:defRPr/>
            </a:lvl2pPr>
            <a:lvl3pPr marL="542925" indent="0">
              <a:buNone/>
              <a:defRPr/>
            </a:lvl3pPr>
            <a:lvl4pPr marL="809625" indent="0">
              <a:buNone/>
              <a:defRPr/>
            </a:lvl4pPr>
            <a:lvl5pPr marL="1076325" indent="0">
              <a:buNone/>
              <a:defRPr/>
            </a:lvl5pPr>
          </a:lstStyle>
          <a:p>
            <a:pPr lvl="0"/>
            <a:r>
              <a:rPr lang="en-US" noProof="0"/>
              <a:t>Email or Social Media Handle</a:t>
            </a:r>
          </a:p>
        </p:txBody>
      </p:sp>
      <p:sp>
        <p:nvSpPr>
          <p:cNvPr id="14" name="Text Placeholder 8">
            <a:extLst>
              <a:ext uri="{FF2B5EF4-FFF2-40B4-BE49-F238E27FC236}">
                <a16:creationId xmlns:a16="http://schemas.microsoft.com/office/drawing/2014/main" id="{DEB36829-2F8B-4E22-AB6D-4111D18AF847}"/>
              </a:ext>
            </a:extLst>
          </p:cNvPr>
          <p:cNvSpPr>
            <a:spLocks noGrp="1"/>
          </p:cNvSpPr>
          <p:nvPr>
            <p:ph type="body" sz="quarter" idx="18" hasCustomPrompt="1"/>
          </p:nvPr>
        </p:nvSpPr>
        <p:spPr>
          <a:xfrm>
            <a:off x="6062268" y="4931263"/>
            <a:ext cx="2910342" cy="238016"/>
          </a:xfrm>
        </p:spPr>
        <p:txBody>
          <a:bodyPr/>
          <a:lstStyle>
            <a:lvl1pPr marL="0" indent="0" algn="l">
              <a:buNone/>
              <a:defRPr sz="1400" i="1"/>
            </a:lvl1pPr>
            <a:lvl2pPr marL="266700" indent="0">
              <a:buNone/>
              <a:defRPr/>
            </a:lvl2pPr>
            <a:lvl3pPr marL="542925" indent="0">
              <a:buNone/>
              <a:defRPr/>
            </a:lvl3pPr>
            <a:lvl4pPr marL="809625" indent="0">
              <a:buNone/>
              <a:defRPr/>
            </a:lvl4pPr>
            <a:lvl5pPr marL="1076325" indent="0">
              <a:buNone/>
              <a:defRPr/>
            </a:lvl5pPr>
          </a:lstStyle>
          <a:p>
            <a:pPr lvl="0"/>
            <a:r>
              <a:rPr lang="en-US" noProof="0"/>
              <a:t>Company Website</a:t>
            </a:r>
          </a:p>
        </p:txBody>
      </p:sp>
    </p:spTree>
    <p:extLst>
      <p:ext uri="{BB962C8B-B14F-4D97-AF65-F5344CB8AC3E}">
        <p14:creationId xmlns:p14="http://schemas.microsoft.com/office/powerpoint/2010/main" val="31890100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F4C50-933F-41F9-AD11-BD02410AA7D5}"/>
              </a:ext>
            </a:extLst>
          </p:cNvPr>
          <p:cNvSpPr>
            <a:spLocks noGrp="1"/>
          </p:cNvSpPr>
          <p:nvPr>
            <p:ph type="title" hasCustomPrompt="1"/>
          </p:nvPr>
        </p:nvSpPr>
        <p:spPr/>
        <p:txBody>
          <a:bodyPr/>
          <a:lstStyle>
            <a:lvl1pPr>
              <a:defRPr>
                <a:solidFill>
                  <a:schemeClr val="tx1"/>
                </a:solidFill>
              </a:defRPr>
            </a:lvl1pPr>
          </a:lstStyle>
          <a:p>
            <a:r>
              <a:rPr lang="en-US" noProof="0"/>
              <a:t>Click to edit page title</a:t>
            </a:r>
          </a:p>
        </p:txBody>
      </p:sp>
      <p:sp>
        <p:nvSpPr>
          <p:cNvPr id="7" name="Subtitle 2">
            <a:extLst>
              <a:ext uri="{FF2B5EF4-FFF2-40B4-BE49-F238E27FC236}">
                <a16:creationId xmlns:a16="http://schemas.microsoft.com/office/drawing/2014/main" id="{E97A9A62-1AA6-47A9-A1A0-54196823744C}"/>
              </a:ext>
            </a:extLst>
          </p:cNvPr>
          <p:cNvSpPr>
            <a:spLocks noGrp="1"/>
          </p:cNvSpPr>
          <p:nvPr>
            <p:ph type="body" sz="quarter" idx="32" hasCustomPrompt="1"/>
          </p:nvPr>
        </p:nvSpPr>
        <p:spPr>
          <a:xfrm>
            <a:off x="431801" y="1008000"/>
            <a:ext cx="9198116" cy="360000"/>
          </a:xfrm>
        </p:spPr>
        <p:txBody>
          <a:bodyPr/>
          <a:lstStyle>
            <a:lvl1pPr marL="0" indent="0">
              <a:buNone/>
              <a:defRPr i="1">
                <a:latin typeface="+mn-lt"/>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Content Placeholder 2">
            <a:extLst>
              <a:ext uri="{FF2B5EF4-FFF2-40B4-BE49-F238E27FC236}">
                <a16:creationId xmlns:a16="http://schemas.microsoft.com/office/drawing/2014/main" id="{B1948E38-8FB0-4E51-A01C-C88794372E50}"/>
              </a:ext>
            </a:extLst>
          </p:cNvPr>
          <p:cNvSpPr>
            <a:spLocks noGrp="1"/>
          </p:cNvSpPr>
          <p:nvPr>
            <p:ph idx="1"/>
          </p:nvPr>
        </p:nvSpPr>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Footer Placeholder 3">
            <a:extLst>
              <a:ext uri="{FF2B5EF4-FFF2-40B4-BE49-F238E27FC236}">
                <a16:creationId xmlns:a16="http://schemas.microsoft.com/office/drawing/2014/main" id="{E8FE0EB3-0FF4-4285-B9D3-90A5751B7BBF}"/>
              </a:ext>
            </a:extLst>
          </p:cNvPr>
          <p:cNvSpPr>
            <a:spLocks noGrp="1"/>
          </p:cNvSpPr>
          <p:nvPr>
            <p:ph type="ftr" sz="quarter" idx="12"/>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3442953D-28FC-41B5-A1BB-BB3BA7CA40BE}"/>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17345016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32C8D0EF-1DB6-4ADC-8F31-5AE53BF5EAF4}"/>
              </a:ext>
            </a:extLst>
          </p:cNvPr>
          <p:cNvSpPr/>
          <p:nvPr userDrawn="1"/>
        </p:nvSpPr>
        <p:spPr>
          <a:xfrm>
            <a:off x="69274" y="66963"/>
            <a:ext cx="9911201" cy="672734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Rectangle 6">
            <a:extLst>
              <a:ext uri="{FF2B5EF4-FFF2-40B4-BE49-F238E27FC236}">
                <a16:creationId xmlns:a16="http://schemas.microsoft.com/office/drawing/2014/main" id="{62F208ED-79A0-4B2C-A5EE-9D27466BCA3F}"/>
              </a:ext>
            </a:extLst>
          </p:cNvPr>
          <p:cNvSpPr/>
          <p:nvPr userDrawn="1"/>
        </p:nvSpPr>
        <p:spPr>
          <a:xfrm>
            <a:off x="11407775" y="6356350"/>
            <a:ext cx="784225" cy="36512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Placeholder 1">
            <a:extLst>
              <a:ext uri="{FF2B5EF4-FFF2-40B4-BE49-F238E27FC236}">
                <a16:creationId xmlns:a16="http://schemas.microsoft.com/office/drawing/2014/main" id="{090F41A2-6535-4CA6-81E4-026A5B56D9D7}"/>
              </a:ext>
            </a:extLst>
          </p:cNvPr>
          <p:cNvSpPr>
            <a:spLocks noGrp="1"/>
          </p:cNvSpPr>
          <p:nvPr>
            <p:ph type="title"/>
          </p:nvPr>
        </p:nvSpPr>
        <p:spPr>
          <a:xfrm>
            <a:off x="432000" y="432000"/>
            <a:ext cx="9198116" cy="432000"/>
          </a:xfrm>
          <a:prstGeom prst="rect">
            <a:avLst/>
          </a:prstGeom>
        </p:spPr>
        <p:txBody>
          <a:bodyPr vert="horz" lIns="0" tIns="0" rIns="0" bIns="0" rtlCol="0" anchor="ctr">
            <a:noAutofit/>
          </a:bodyPr>
          <a:lstStyle/>
          <a:p>
            <a:r>
              <a:rPr lang="en-US" noProof="0"/>
              <a:t>Click to edit page title</a:t>
            </a:r>
          </a:p>
        </p:txBody>
      </p:sp>
      <p:sp>
        <p:nvSpPr>
          <p:cNvPr id="3" name="Text Placeholder 2">
            <a:extLst>
              <a:ext uri="{FF2B5EF4-FFF2-40B4-BE49-F238E27FC236}">
                <a16:creationId xmlns:a16="http://schemas.microsoft.com/office/drawing/2014/main" id="{213AB95C-7DD4-4796-80E4-1B7466A2A037}"/>
              </a:ext>
            </a:extLst>
          </p:cNvPr>
          <p:cNvSpPr>
            <a:spLocks noGrp="1"/>
          </p:cNvSpPr>
          <p:nvPr>
            <p:ph type="body" idx="1"/>
          </p:nvPr>
        </p:nvSpPr>
        <p:spPr>
          <a:xfrm>
            <a:off x="432000" y="1512000"/>
            <a:ext cx="9198116" cy="4679250"/>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Footer Placeholder 4">
            <a:extLst>
              <a:ext uri="{FF2B5EF4-FFF2-40B4-BE49-F238E27FC236}">
                <a16:creationId xmlns:a16="http://schemas.microsoft.com/office/drawing/2014/main" id="{58879C91-B77F-4273-9A27-A3535FB889DB}"/>
              </a:ext>
            </a:extLst>
          </p:cNvPr>
          <p:cNvSpPr>
            <a:spLocks noGrp="1"/>
          </p:cNvSpPr>
          <p:nvPr>
            <p:ph type="ftr" sz="quarter" idx="3"/>
          </p:nvPr>
        </p:nvSpPr>
        <p:spPr>
          <a:xfrm>
            <a:off x="432000" y="6356350"/>
            <a:ext cx="4114800" cy="365125"/>
          </a:xfrm>
          <a:prstGeom prst="rect">
            <a:avLst/>
          </a:prstGeom>
        </p:spPr>
        <p:txBody>
          <a:bodyPr vert="horz" lIns="0" tIns="0" rIns="0" bIns="0" rtlCol="0" anchor="ctr"/>
          <a:lstStyle>
            <a:lvl1pPr algn="l">
              <a:defRPr sz="1200" i="1">
                <a:solidFill>
                  <a:schemeClr val="tx1">
                    <a:lumMod val="75000"/>
                    <a:lumOff val="25000"/>
                  </a:schemeClr>
                </a:solidFill>
                <a:latin typeface="Times New Roman" panose="02020603050405020304" pitchFamily="18" charset="0"/>
                <a:cs typeface="Times New Roman" panose="02020603050405020304" pitchFamily="18" charset="0"/>
              </a:defRPr>
            </a:lvl1pPr>
          </a:lstStyle>
          <a:p>
            <a:r>
              <a:rPr lang="en-US" noProof="0" dirty="0"/>
              <a:t>Add a footer</a:t>
            </a:r>
          </a:p>
        </p:txBody>
      </p:sp>
      <p:sp>
        <p:nvSpPr>
          <p:cNvPr id="6" name="Slide Number Placeholder 5">
            <a:extLst>
              <a:ext uri="{FF2B5EF4-FFF2-40B4-BE49-F238E27FC236}">
                <a16:creationId xmlns:a16="http://schemas.microsoft.com/office/drawing/2014/main" id="{5ECA3099-A94F-4C3E-BC29-780EDD38F722}"/>
              </a:ext>
            </a:extLst>
          </p:cNvPr>
          <p:cNvSpPr>
            <a:spLocks noGrp="1"/>
          </p:cNvSpPr>
          <p:nvPr>
            <p:ph type="sldNum" sz="quarter" idx="4"/>
          </p:nvPr>
        </p:nvSpPr>
        <p:spPr>
          <a:xfrm>
            <a:off x="11447502" y="6401750"/>
            <a:ext cx="278418" cy="274324"/>
          </a:xfrm>
          <a:prstGeom prst="rect">
            <a:avLst/>
          </a:prstGeom>
        </p:spPr>
        <p:txBody>
          <a:bodyPr vert="horz" lIns="0" tIns="0" rIns="0" bIns="0" rtlCol="0" anchor="ctr"/>
          <a:lstStyle>
            <a:lvl1pPr algn="ctr">
              <a:defRPr sz="1200" i="1">
                <a:solidFill>
                  <a:schemeClr val="bg1"/>
                </a:solidFill>
              </a:defRPr>
            </a:lvl1pPr>
          </a:lstStyle>
          <a:p>
            <a:fld id="{19B51A1E-902D-48AF-9020-955120F399B6}" type="slidenum">
              <a:rPr lang="en-US" noProof="0" smtClean="0"/>
              <a:pPr/>
              <a:t>‹#›</a:t>
            </a:fld>
            <a:endParaRPr lang="en-US" noProof="0" dirty="0"/>
          </a:p>
        </p:txBody>
      </p:sp>
      <p:sp>
        <p:nvSpPr>
          <p:cNvPr id="4" name="TextBox 3">
            <a:extLst>
              <a:ext uri="{FF2B5EF4-FFF2-40B4-BE49-F238E27FC236}">
                <a16:creationId xmlns:a16="http://schemas.microsoft.com/office/drawing/2014/main" id="{34FDC6F9-37F9-4E25-AECA-D307B8421C73}"/>
              </a:ext>
            </a:extLst>
          </p:cNvPr>
          <p:cNvSpPr txBox="1"/>
          <p:nvPr userDrawn="1"/>
        </p:nvSpPr>
        <p:spPr>
          <a:xfrm>
            <a:off x="9630116" y="6346108"/>
            <a:ext cx="1662546" cy="404658"/>
          </a:xfrm>
          <a:prstGeom prst="rect">
            <a:avLst/>
          </a:prstGeom>
          <a:noFill/>
        </p:spPr>
        <p:txBody>
          <a:bodyPr wrap="square" lIns="0" tIns="36000" rIns="0" bIns="0" rtlCol="0">
            <a:spAutoFit/>
          </a:bodyPr>
          <a:lstStyle/>
          <a:p>
            <a:pPr algn="r">
              <a:lnSpc>
                <a:spcPts val="1400"/>
              </a:lnSpc>
            </a:pPr>
            <a:r>
              <a:rPr lang="en-US" sz="1600" b="1" spc="-100" baseline="0" noProof="0" dirty="0">
                <a:solidFill>
                  <a:schemeClr val="tx1">
                    <a:lumMod val="50000"/>
                    <a:lumOff val="50000"/>
                  </a:schemeClr>
                </a:solidFill>
                <a:latin typeface="Corbel" panose="020B0503020204020204" pitchFamily="34" charset="0"/>
              </a:rPr>
              <a:t>FIRST UP</a:t>
            </a:r>
            <a:br>
              <a:rPr lang="en-US" sz="1600" b="1" spc="-100" baseline="0" noProof="0" dirty="0">
                <a:solidFill>
                  <a:schemeClr val="tx1">
                    <a:lumMod val="50000"/>
                    <a:lumOff val="50000"/>
                  </a:schemeClr>
                </a:solidFill>
                <a:latin typeface="Corbel" panose="020B0503020204020204" pitchFamily="34" charset="0"/>
              </a:rPr>
            </a:br>
            <a:r>
              <a:rPr lang="en-US" sz="1600" b="1" spc="-100" baseline="0" noProof="0" dirty="0">
                <a:solidFill>
                  <a:schemeClr val="accent1"/>
                </a:solidFill>
                <a:latin typeface="Corbel" panose="020B0503020204020204" pitchFamily="34" charset="0"/>
              </a:rPr>
              <a:t> </a:t>
            </a:r>
            <a:r>
              <a:rPr lang="en-US" sz="1600" b="1" spc="-100" baseline="0" noProof="0" dirty="0">
                <a:solidFill>
                  <a:schemeClr val="tx1"/>
                </a:solidFill>
                <a:latin typeface="Corbel" panose="020B0503020204020204" pitchFamily="34" charset="0"/>
              </a:rPr>
              <a:t>CONSULTANTS</a:t>
            </a:r>
          </a:p>
        </p:txBody>
      </p:sp>
      <p:sp>
        <p:nvSpPr>
          <p:cNvPr id="8" name="Rectangle 7">
            <a:extLst>
              <a:ext uri="{FF2B5EF4-FFF2-40B4-BE49-F238E27FC236}">
                <a16:creationId xmlns:a16="http://schemas.microsoft.com/office/drawing/2014/main" id="{6B322F68-670D-45A0-A54F-7E70BCEAED3F}"/>
              </a:ext>
            </a:extLst>
          </p:cNvPr>
          <p:cNvSpPr/>
          <p:nvPr userDrawn="1"/>
        </p:nvSpPr>
        <p:spPr>
          <a:xfrm>
            <a:off x="0" y="6794309"/>
            <a:ext cx="9980476" cy="6369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Rectangle 9">
            <a:extLst>
              <a:ext uri="{FF2B5EF4-FFF2-40B4-BE49-F238E27FC236}">
                <a16:creationId xmlns:a16="http://schemas.microsoft.com/office/drawing/2014/main" id="{E69B5F15-353A-4344-8D61-F4E25AA9FB6C}"/>
              </a:ext>
            </a:extLst>
          </p:cNvPr>
          <p:cNvSpPr/>
          <p:nvPr userDrawn="1"/>
        </p:nvSpPr>
        <p:spPr>
          <a:xfrm>
            <a:off x="0" y="0"/>
            <a:ext cx="9980476" cy="6369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ectangle 10">
            <a:extLst>
              <a:ext uri="{FF2B5EF4-FFF2-40B4-BE49-F238E27FC236}">
                <a16:creationId xmlns:a16="http://schemas.microsoft.com/office/drawing/2014/main" id="{2FA0C0AA-FCE8-4A7F-928A-54C96BBA9053}"/>
              </a:ext>
            </a:extLst>
          </p:cNvPr>
          <p:cNvSpPr/>
          <p:nvPr userDrawn="1"/>
        </p:nvSpPr>
        <p:spPr>
          <a:xfrm rot="5400000">
            <a:off x="-3378441" y="3410285"/>
            <a:ext cx="6826157" cy="692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946163275"/>
      </p:ext>
    </p:extLst>
  </p:cSld>
  <p:clrMap bg1="lt1" tx1="dk1" bg2="lt2" tx2="dk2" accent1="accent1" accent2="accent2" accent3="accent3" accent4="accent4" accent5="accent5" accent6="accent6" hlink="hlink" folHlink="folHlink"/>
  <p:sldLayoutIdLst>
    <p:sldLayoutId id="2147483649" r:id="rId1"/>
    <p:sldLayoutId id="2147483662" r:id="rId2"/>
    <p:sldLayoutId id="2147483663" r:id="rId3"/>
    <p:sldLayoutId id="2147483658" r:id="rId4"/>
    <p:sldLayoutId id="2147483665" r:id="rId5"/>
    <p:sldLayoutId id="2147483659" r:id="rId6"/>
    <p:sldLayoutId id="2147483660" r:id="rId7"/>
    <p:sldLayoutId id="2147483664" r:id="rId8"/>
    <p:sldLayoutId id="2147483650" r:id="rId9"/>
    <p:sldLayoutId id="2147483656" r:id="rId10"/>
    <p:sldLayoutId id="2147483657" r:id="rId11"/>
    <p:sldLayoutId id="2147483654" r:id="rId12"/>
    <p:sldLayoutId id="2147483672" r:id="rId13"/>
    <p:sldLayoutId id="2147483666" r:id="rId14"/>
    <p:sldLayoutId id="2147483667" r:id="rId15"/>
    <p:sldLayoutId id="2147483668" r:id="rId16"/>
    <p:sldLayoutId id="2147483673" r:id="rId17"/>
    <p:sldLayoutId id="2147483675" r:id="rId18"/>
    <p:sldLayoutId id="2147483669" r:id="rId19"/>
    <p:sldLayoutId id="2147483655" r:id="rId20"/>
  </p:sldLayoutIdLst>
  <p:hf hdr="0" ftr="0" dt="0"/>
  <p:txStyles>
    <p:titleStyle>
      <a:lvl1pPr algn="l" defTabSz="914400" rtl="0" eaLnBrk="1" latinLnBrk="0" hangingPunct="1">
        <a:lnSpc>
          <a:spcPct val="90000"/>
        </a:lnSpc>
        <a:spcBef>
          <a:spcPct val="0"/>
        </a:spcBef>
        <a:buNone/>
        <a:defRPr sz="3200" b="1" kern="1200" cap="all" spc="-150" baseline="0">
          <a:solidFill>
            <a:schemeClr val="tx1"/>
          </a:solidFill>
          <a:latin typeface="+mj-lt"/>
          <a:ea typeface="+mj-ea"/>
          <a:cs typeface="+mj-cs"/>
        </a:defRPr>
      </a:lvl1pPr>
    </p:titleStyle>
    <p:body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hyperlink" Target="https://www.buzzfeednews.com/article/craigsilverman/3ve-botnet-ad-fraud-fbi-takedown" TargetMode="External"/><Relationship Id="rId3" Type="http://schemas.openxmlformats.org/officeDocument/2006/relationships/hyperlink" Target="https://www.zdnet.com/article/cursedchrome-turns-your-browser-into-a-hackers-proxy/" TargetMode="External"/><Relationship Id="rId7" Type="http://schemas.openxmlformats.org/officeDocument/2006/relationships/hyperlink" Target="https://www.buzzfeednews.com/article/craigsilverman/daniel-yomtobian-built-an-empire-on-dubious-online" TargetMode="External"/><Relationship Id="rId2" Type="http://schemas.openxmlformats.org/officeDocument/2006/relationships/hyperlink" Target="duo.com/labs/research/crxcavator-malvertising-2020" TargetMode="External"/><Relationship Id="rId1" Type="http://schemas.openxmlformats.org/officeDocument/2006/relationships/slideLayout" Target="../slideLayouts/slideLayout6.xml"/><Relationship Id="rId6" Type="http://schemas.openxmlformats.org/officeDocument/2006/relationships/hyperlink" Target="https://dataspii.com/" TargetMode="External"/><Relationship Id="rId5" Type="http://schemas.openxmlformats.org/officeDocument/2006/relationships/hyperlink" Target="https://www.zdnet.com/article/exclusive-google-removes-49-chrome-extensions-caught-stealing-crypto-wallet-keys/" TargetMode="External"/><Relationship Id="rId4" Type="http://schemas.openxmlformats.org/officeDocument/2006/relationships/hyperlink" Target="darkreader.org/blog/attention"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hyperlink" Target="https://www.google.com/about/appsecurity/ddprp/" TargetMode="Externa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hyperlink" Target="https://www.cnbc.com/2020/05/17/broken-internet-ad-system-makes-it-easy-to-earn-money-with-plagiarism.html" TargetMode="Externa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0B3D2B-613A-41BE-987D-E6A1324B456D}"/>
              </a:ext>
            </a:extLst>
          </p:cNvPr>
          <p:cNvSpPr>
            <a:spLocks noGrp="1"/>
          </p:cNvSpPr>
          <p:nvPr>
            <p:ph type="ctrTitle"/>
          </p:nvPr>
        </p:nvSpPr>
        <p:spPr>
          <a:xfrm>
            <a:off x="384644" y="4256884"/>
            <a:ext cx="6798250" cy="1674470"/>
          </a:xfrm>
        </p:spPr>
        <p:txBody>
          <a:bodyPr/>
          <a:lstStyle/>
          <a:p>
            <a:r>
              <a:rPr lang="en-US" sz="4000" dirty="0"/>
              <a:t>Malvertising and Trusted platform Abuse</a:t>
            </a:r>
          </a:p>
        </p:txBody>
      </p:sp>
      <p:sp>
        <p:nvSpPr>
          <p:cNvPr id="4" name="Subtitle 3">
            <a:extLst>
              <a:ext uri="{FF2B5EF4-FFF2-40B4-BE49-F238E27FC236}">
                <a16:creationId xmlns:a16="http://schemas.microsoft.com/office/drawing/2014/main" id="{4772945D-CA91-4CFE-8EB7-941C7618C994}"/>
              </a:ext>
            </a:extLst>
          </p:cNvPr>
          <p:cNvSpPr>
            <a:spLocks noGrp="1"/>
          </p:cNvSpPr>
          <p:nvPr>
            <p:ph type="subTitle" idx="1"/>
          </p:nvPr>
        </p:nvSpPr>
        <p:spPr>
          <a:xfrm>
            <a:off x="7311904" y="4650539"/>
            <a:ext cx="2668572" cy="1192038"/>
          </a:xfrm>
        </p:spPr>
        <p:txBody>
          <a:bodyPr/>
          <a:lstStyle/>
          <a:p>
            <a:r>
              <a:rPr lang="en-US" i="0" dirty="0"/>
              <a:t>Jamila Kaya</a:t>
            </a:r>
          </a:p>
        </p:txBody>
      </p:sp>
      <p:pic>
        <p:nvPicPr>
          <p:cNvPr id="18" name="Picture Placeholder 17" descr="decorative element">
            <a:extLst>
              <a:ext uri="{FF2B5EF4-FFF2-40B4-BE49-F238E27FC236}">
                <a16:creationId xmlns:a16="http://schemas.microsoft.com/office/drawing/2014/main" id="{2411CA0B-8E20-7C48-9074-8D57423981DC}"/>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a:stretch>
            <a:fillRect/>
          </a:stretch>
        </p:blipFill>
        <p:spPr/>
      </p:pic>
    </p:spTree>
    <p:extLst>
      <p:ext uri="{BB962C8B-B14F-4D97-AF65-F5344CB8AC3E}">
        <p14:creationId xmlns:p14="http://schemas.microsoft.com/office/powerpoint/2010/main" val="38999616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04E83-A4F0-49C5-BB01-F5773509A2B3}"/>
              </a:ext>
            </a:extLst>
          </p:cNvPr>
          <p:cNvSpPr>
            <a:spLocks noGrp="1"/>
          </p:cNvSpPr>
          <p:nvPr>
            <p:ph type="title"/>
          </p:nvPr>
        </p:nvSpPr>
        <p:spPr/>
        <p:txBody>
          <a:bodyPr/>
          <a:lstStyle/>
          <a:p>
            <a:r>
              <a:rPr lang="en-US" dirty="0"/>
              <a:t>In the news</a:t>
            </a:r>
          </a:p>
        </p:txBody>
      </p:sp>
      <p:sp>
        <p:nvSpPr>
          <p:cNvPr id="4" name="Text Placeholder 3">
            <a:extLst>
              <a:ext uri="{FF2B5EF4-FFF2-40B4-BE49-F238E27FC236}">
                <a16:creationId xmlns:a16="http://schemas.microsoft.com/office/drawing/2014/main" id="{6AB259A0-0017-492F-A0DC-4B70C7052AE0}"/>
              </a:ext>
            </a:extLst>
          </p:cNvPr>
          <p:cNvSpPr>
            <a:spLocks noGrp="1"/>
          </p:cNvSpPr>
          <p:nvPr>
            <p:ph type="body" idx="1"/>
          </p:nvPr>
        </p:nvSpPr>
        <p:spPr>
          <a:xfrm>
            <a:off x="431999" y="1844418"/>
            <a:ext cx="7282695" cy="498616"/>
          </a:xfrm>
          <a:solidFill>
            <a:schemeClr val="tx1"/>
          </a:solidFill>
        </p:spPr>
        <p:txBody>
          <a:bodyPr/>
          <a:lstStyle/>
          <a:p>
            <a:r>
              <a:rPr lang="en-US" dirty="0">
                <a:hlinkClick r:id="rId2" action="ppaction://hlinkfile"/>
              </a:rPr>
              <a:t>500 Copycat Chrome Extensions Removed for Fraud</a:t>
            </a:r>
            <a:endParaRPr lang="en-US" dirty="0"/>
          </a:p>
        </p:txBody>
      </p:sp>
      <p:sp>
        <p:nvSpPr>
          <p:cNvPr id="6" name="Text Placeholder 5">
            <a:extLst>
              <a:ext uri="{FF2B5EF4-FFF2-40B4-BE49-F238E27FC236}">
                <a16:creationId xmlns:a16="http://schemas.microsoft.com/office/drawing/2014/main" id="{B237D1CA-B91A-410E-A968-D017BBE99F99}"/>
              </a:ext>
            </a:extLst>
          </p:cNvPr>
          <p:cNvSpPr>
            <a:spLocks noGrp="1"/>
          </p:cNvSpPr>
          <p:nvPr>
            <p:ph type="body" sz="quarter" idx="13"/>
          </p:nvPr>
        </p:nvSpPr>
        <p:spPr>
          <a:xfrm>
            <a:off x="420510" y="3675310"/>
            <a:ext cx="7293983" cy="496920"/>
          </a:xfrm>
        </p:spPr>
        <p:txBody>
          <a:bodyPr/>
          <a:lstStyle/>
          <a:p>
            <a:r>
              <a:rPr lang="en-US" dirty="0" err="1">
                <a:hlinkClick r:id="rId3"/>
              </a:rPr>
              <a:t>CursedChrome</a:t>
            </a:r>
            <a:r>
              <a:rPr lang="en-US" dirty="0">
                <a:hlinkClick r:id="rId3"/>
              </a:rPr>
              <a:t> Provides Browser Hijack Framework</a:t>
            </a:r>
            <a:endParaRPr lang="en-US" dirty="0"/>
          </a:p>
        </p:txBody>
      </p:sp>
      <p:sp>
        <p:nvSpPr>
          <p:cNvPr id="8" name="Slide Number Placeholder 7">
            <a:extLst>
              <a:ext uri="{FF2B5EF4-FFF2-40B4-BE49-F238E27FC236}">
                <a16:creationId xmlns:a16="http://schemas.microsoft.com/office/drawing/2014/main" id="{E6AC9832-FB01-464A-9824-61887B77997E}"/>
              </a:ext>
            </a:extLst>
          </p:cNvPr>
          <p:cNvSpPr>
            <a:spLocks noGrp="1"/>
          </p:cNvSpPr>
          <p:nvPr>
            <p:ph type="sldNum" sz="quarter" idx="33"/>
          </p:nvPr>
        </p:nvSpPr>
        <p:spPr>
          <a:xfrm>
            <a:off x="11447502" y="6401750"/>
            <a:ext cx="278418" cy="274324"/>
          </a:xfrm>
        </p:spPr>
        <p:txBody>
          <a:bodyPr/>
          <a:lstStyle/>
          <a:p>
            <a:fld id="{19B51A1E-902D-48AF-9020-955120F399B6}" type="slidenum">
              <a:rPr lang="en-US" smtClean="0"/>
              <a:pPr/>
              <a:t>10</a:t>
            </a:fld>
            <a:endParaRPr lang="en-US" dirty="0"/>
          </a:p>
        </p:txBody>
      </p:sp>
      <p:sp>
        <p:nvSpPr>
          <p:cNvPr id="9" name="Text Placeholder 5">
            <a:extLst>
              <a:ext uri="{FF2B5EF4-FFF2-40B4-BE49-F238E27FC236}">
                <a16:creationId xmlns:a16="http://schemas.microsoft.com/office/drawing/2014/main" id="{BCD09219-DAF8-44E5-A83C-5CD176635210}"/>
              </a:ext>
            </a:extLst>
          </p:cNvPr>
          <p:cNvSpPr txBox="1">
            <a:spLocks/>
          </p:cNvSpPr>
          <p:nvPr/>
        </p:nvSpPr>
        <p:spPr>
          <a:xfrm>
            <a:off x="431800" y="2442592"/>
            <a:ext cx="7282694" cy="496920"/>
          </a:xfrm>
          <a:prstGeom prst="rect">
            <a:avLst/>
          </a:prstGeom>
          <a:solidFill>
            <a:schemeClr val="tx1"/>
          </a:solidFill>
        </p:spPr>
        <p:txBody>
          <a:bodyPr vert="horz" lIns="180000" tIns="36000" rIns="0" bIns="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spc="-150">
                <a:solidFill>
                  <a:schemeClr val="bg1"/>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hlinkClick r:id="rId4" action="ppaction://hlinkfile"/>
              </a:rPr>
              <a:t>Dark Reader Clones Exfiltrating Data to C2 Infra</a:t>
            </a:r>
            <a:endParaRPr lang="en-US" dirty="0"/>
          </a:p>
        </p:txBody>
      </p:sp>
      <p:sp>
        <p:nvSpPr>
          <p:cNvPr id="10" name="Text Placeholder 5">
            <a:extLst>
              <a:ext uri="{FF2B5EF4-FFF2-40B4-BE49-F238E27FC236}">
                <a16:creationId xmlns:a16="http://schemas.microsoft.com/office/drawing/2014/main" id="{22AA4642-8CF2-4738-8C47-DB5E98F47C22}"/>
              </a:ext>
            </a:extLst>
          </p:cNvPr>
          <p:cNvSpPr txBox="1">
            <a:spLocks/>
          </p:cNvSpPr>
          <p:nvPr/>
        </p:nvSpPr>
        <p:spPr>
          <a:xfrm>
            <a:off x="420510" y="3078832"/>
            <a:ext cx="7282693" cy="496920"/>
          </a:xfrm>
          <a:prstGeom prst="rect">
            <a:avLst/>
          </a:prstGeom>
          <a:solidFill>
            <a:schemeClr val="tx1"/>
          </a:solidFill>
        </p:spPr>
        <p:txBody>
          <a:bodyPr vert="horz" lIns="180000" tIns="36000" rIns="0" bIns="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spc="-150">
                <a:solidFill>
                  <a:schemeClr val="bg1"/>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hlinkClick r:id="rId5"/>
              </a:rPr>
              <a:t>49 Chrome Extensions Stealing Crypto Wallet Keys</a:t>
            </a:r>
            <a:endParaRPr lang="en-US" dirty="0"/>
          </a:p>
        </p:txBody>
      </p:sp>
      <p:sp>
        <p:nvSpPr>
          <p:cNvPr id="11" name="Text Placeholder 2">
            <a:extLst>
              <a:ext uri="{FF2B5EF4-FFF2-40B4-BE49-F238E27FC236}">
                <a16:creationId xmlns:a16="http://schemas.microsoft.com/office/drawing/2014/main" id="{1BC7F031-F31B-4C8B-AD97-00CF01C0020C}"/>
              </a:ext>
            </a:extLst>
          </p:cNvPr>
          <p:cNvSpPr>
            <a:spLocks noGrp="1"/>
          </p:cNvSpPr>
          <p:nvPr>
            <p:ph type="body" sz="quarter" idx="32"/>
          </p:nvPr>
        </p:nvSpPr>
        <p:spPr>
          <a:xfrm>
            <a:off x="431800" y="1008000"/>
            <a:ext cx="9198000" cy="360000"/>
          </a:xfrm>
        </p:spPr>
        <p:txBody>
          <a:bodyPr/>
          <a:lstStyle/>
          <a:p>
            <a:r>
              <a:rPr lang="en-US" i="0" dirty="0"/>
              <a:t>Browser extensions and browser security has been at the forefront of recent takedowns and restrictions on app stores for multiple browsers.</a:t>
            </a:r>
          </a:p>
        </p:txBody>
      </p:sp>
      <p:sp>
        <p:nvSpPr>
          <p:cNvPr id="12" name="Text Placeholder 5">
            <a:extLst>
              <a:ext uri="{FF2B5EF4-FFF2-40B4-BE49-F238E27FC236}">
                <a16:creationId xmlns:a16="http://schemas.microsoft.com/office/drawing/2014/main" id="{AA7F6F60-6694-421C-B032-6EDEC8EE9C2B}"/>
              </a:ext>
            </a:extLst>
          </p:cNvPr>
          <p:cNvSpPr txBox="1">
            <a:spLocks/>
          </p:cNvSpPr>
          <p:nvPr/>
        </p:nvSpPr>
        <p:spPr>
          <a:xfrm>
            <a:off x="420510" y="4271788"/>
            <a:ext cx="7293983" cy="496920"/>
          </a:xfrm>
          <a:prstGeom prst="rect">
            <a:avLst/>
          </a:prstGeom>
          <a:solidFill>
            <a:schemeClr val="tx1"/>
          </a:solidFill>
        </p:spPr>
        <p:txBody>
          <a:bodyPr vert="horz" lIns="180000" tIns="36000" rIns="0" bIns="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spc="-150">
                <a:solidFill>
                  <a:schemeClr val="bg1"/>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err="1">
                <a:hlinkClick r:id="rId6"/>
              </a:rPr>
              <a:t>DataSpii</a:t>
            </a:r>
            <a:r>
              <a:rPr lang="en-US" dirty="0">
                <a:hlinkClick r:id="rId6"/>
              </a:rPr>
              <a:t> Extensions Siphon Personal Data</a:t>
            </a:r>
            <a:endParaRPr lang="en-US" dirty="0"/>
          </a:p>
        </p:txBody>
      </p:sp>
      <p:sp>
        <p:nvSpPr>
          <p:cNvPr id="13" name="Text Placeholder 5">
            <a:extLst>
              <a:ext uri="{FF2B5EF4-FFF2-40B4-BE49-F238E27FC236}">
                <a16:creationId xmlns:a16="http://schemas.microsoft.com/office/drawing/2014/main" id="{AFB65B67-A525-4F8A-BB49-CE6256C59482}"/>
              </a:ext>
            </a:extLst>
          </p:cNvPr>
          <p:cNvSpPr txBox="1">
            <a:spLocks/>
          </p:cNvSpPr>
          <p:nvPr/>
        </p:nvSpPr>
        <p:spPr>
          <a:xfrm>
            <a:off x="409220" y="4868266"/>
            <a:ext cx="7293983" cy="496920"/>
          </a:xfrm>
          <a:prstGeom prst="rect">
            <a:avLst/>
          </a:prstGeom>
          <a:solidFill>
            <a:schemeClr val="tx1"/>
          </a:solidFill>
        </p:spPr>
        <p:txBody>
          <a:bodyPr vert="horz" lIns="180000" tIns="36000" rIns="0" bIns="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spc="-150">
                <a:solidFill>
                  <a:schemeClr val="bg1"/>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hlinkClick r:id="rId7"/>
              </a:rPr>
              <a:t>David </a:t>
            </a:r>
            <a:r>
              <a:rPr lang="en-US" dirty="0" err="1">
                <a:hlinkClick r:id="rId7"/>
              </a:rPr>
              <a:t>Yomtobian</a:t>
            </a:r>
            <a:r>
              <a:rPr lang="en-US" dirty="0">
                <a:hlinkClick r:id="rId7"/>
              </a:rPr>
              <a:t> Advertise.com Takedown</a:t>
            </a:r>
            <a:endParaRPr lang="en-US" dirty="0"/>
          </a:p>
        </p:txBody>
      </p:sp>
      <p:sp>
        <p:nvSpPr>
          <p:cNvPr id="14" name="Text Placeholder 5">
            <a:extLst>
              <a:ext uri="{FF2B5EF4-FFF2-40B4-BE49-F238E27FC236}">
                <a16:creationId xmlns:a16="http://schemas.microsoft.com/office/drawing/2014/main" id="{99CB2972-8982-431E-8AA5-7A3380C4E4BD}"/>
              </a:ext>
            </a:extLst>
          </p:cNvPr>
          <p:cNvSpPr txBox="1">
            <a:spLocks/>
          </p:cNvSpPr>
          <p:nvPr/>
        </p:nvSpPr>
        <p:spPr>
          <a:xfrm>
            <a:off x="409219" y="5464744"/>
            <a:ext cx="7293983" cy="496920"/>
          </a:xfrm>
          <a:prstGeom prst="rect">
            <a:avLst/>
          </a:prstGeom>
          <a:solidFill>
            <a:schemeClr val="tx1"/>
          </a:solidFill>
        </p:spPr>
        <p:txBody>
          <a:bodyPr vert="horz" lIns="180000" tIns="36000" rIns="0" bIns="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spc="-150">
                <a:solidFill>
                  <a:schemeClr val="bg1"/>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hlinkClick r:id="rId8"/>
              </a:rPr>
              <a:t>3VE Botnet Infects Millions for Ad Fraud</a:t>
            </a:r>
            <a:endParaRPr lang="en-US" dirty="0"/>
          </a:p>
        </p:txBody>
      </p:sp>
      <p:sp>
        <p:nvSpPr>
          <p:cNvPr id="15" name="Rectangle 14">
            <a:extLst>
              <a:ext uri="{FF2B5EF4-FFF2-40B4-BE49-F238E27FC236}">
                <a16:creationId xmlns:a16="http://schemas.microsoft.com/office/drawing/2014/main" id="{6DB4EAD3-9C33-4908-B474-1D06676A518A}"/>
              </a:ext>
            </a:extLst>
          </p:cNvPr>
          <p:cNvSpPr/>
          <p:nvPr/>
        </p:nvSpPr>
        <p:spPr>
          <a:xfrm>
            <a:off x="9980476" y="6258757"/>
            <a:ext cx="1347431" cy="4840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294778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04E83-A4F0-49C5-BB01-F5773509A2B3}"/>
              </a:ext>
            </a:extLst>
          </p:cNvPr>
          <p:cNvSpPr>
            <a:spLocks noGrp="1"/>
          </p:cNvSpPr>
          <p:nvPr>
            <p:ph type="title"/>
          </p:nvPr>
        </p:nvSpPr>
        <p:spPr/>
        <p:txBody>
          <a:bodyPr/>
          <a:lstStyle/>
          <a:p>
            <a:r>
              <a:rPr lang="en-US" dirty="0"/>
              <a:t>500cE: Initial discovery</a:t>
            </a:r>
          </a:p>
        </p:txBody>
      </p:sp>
      <p:sp>
        <p:nvSpPr>
          <p:cNvPr id="3" name="Text Placeholder 2">
            <a:extLst>
              <a:ext uri="{FF2B5EF4-FFF2-40B4-BE49-F238E27FC236}">
                <a16:creationId xmlns:a16="http://schemas.microsoft.com/office/drawing/2014/main" id="{7CA42D59-EAD6-4F95-84F1-32A30F057856}"/>
              </a:ext>
            </a:extLst>
          </p:cNvPr>
          <p:cNvSpPr>
            <a:spLocks noGrp="1"/>
          </p:cNvSpPr>
          <p:nvPr>
            <p:ph type="body" sz="quarter" idx="32"/>
          </p:nvPr>
        </p:nvSpPr>
        <p:spPr>
          <a:xfrm>
            <a:off x="431800" y="1007999"/>
            <a:ext cx="9198000" cy="750109"/>
          </a:xfrm>
        </p:spPr>
        <p:txBody>
          <a:bodyPr/>
          <a:lstStyle/>
          <a:p>
            <a:r>
              <a:rPr lang="en-US" i="0" dirty="0"/>
              <a:t>Routinely a specific subset of users would show up over time during hunting for ‘unknown” domains in DNS traffic. These users surfaced other network activity patterns that tied together their disparate activity and traced back to Chrome extensions on their devices.</a:t>
            </a:r>
          </a:p>
        </p:txBody>
      </p:sp>
      <p:sp>
        <p:nvSpPr>
          <p:cNvPr id="4" name="Text Placeholder 3">
            <a:extLst>
              <a:ext uri="{FF2B5EF4-FFF2-40B4-BE49-F238E27FC236}">
                <a16:creationId xmlns:a16="http://schemas.microsoft.com/office/drawing/2014/main" id="{6AB259A0-0017-492F-A0DC-4B70C7052AE0}"/>
              </a:ext>
            </a:extLst>
          </p:cNvPr>
          <p:cNvSpPr>
            <a:spLocks noGrp="1"/>
          </p:cNvSpPr>
          <p:nvPr>
            <p:ph type="body" idx="1"/>
          </p:nvPr>
        </p:nvSpPr>
        <p:spPr>
          <a:xfrm>
            <a:off x="431999" y="2119626"/>
            <a:ext cx="8738633" cy="498616"/>
          </a:xfrm>
          <a:solidFill>
            <a:schemeClr val="tx1"/>
          </a:solidFill>
        </p:spPr>
        <p:txBody>
          <a:bodyPr/>
          <a:lstStyle/>
          <a:p>
            <a:r>
              <a:rPr lang="en-US" dirty="0"/>
              <a:t>Odd Behaviors</a:t>
            </a:r>
          </a:p>
        </p:txBody>
      </p:sp>
      <p:sp>
        <p:nvSpPr>
          <p:cNvPr id="5" name="Content Placeholder 4">
            <a:extLst>
              <a:ext uri="{FF2B5EF4-FFF2-40B4-BE49-F238E27FC236}">
                <a16:creationId xmlns:a16="http://schemas.microsoft.com/office/drawing/2014/main" id="{CEEB3BAE-C0B2-447C-B8BE-96C6BD84D658}"/>
              </a:ext>
            </a:extLst>
          </p:cNvPr>
          <p:cNvSpPr>
            <a:spLocks noGrp="1"/>
          </p:cNvSpPr>
          <p:nvPr>
            <p:ph sz="half" idx="2"/>
          </p:nvPr>
        </p:nvSpPr>
        <p:spPr>
          <a:xfrm>
            <a:off x="432000" y="2979759"/>
            <a:ext cx="8738632" cy="2520000"/>
          </a:xfrm>
        </p:spPr>
        <p:txBody>
          <a:bodyPr/>
          <a:lstStyle/>
          <a:p>
            <a:r>
              <a:rPr lang="en-US" dirty="0"/>
              <a:t>Usual suspects kept reappearing visiting malicious, “unknown” or “fresh” sites</a:t>
            </a:r>
          </a:p>
          <a:p>
            <a:r>
              <a:rPr lang="en-US" dirty="0"/>
              <a:t>Clustered around numerous past investigations that they all were redirected prior to visit</a:t>
            </a:r>
          </a:p>
          <a:p>
            <a:r>
              <a:rPr lang="en-US" dirty="0"/>
              <a:t>Off-timed traffic common among users to a DTSINCE.com that seemed related</a:t>
            </a:r>
          </a:p>
          <a:p>
            <a:r>
              <a:rPr lang="en-US" dirty="0"/>
              <a:t>Redirection sites contained common URI patterns and generated domain names</a:t>
            </a:r>
          </a:p>
          <a:p>
            <a:r>
              <a:rPr lang="en-US" dirty="0"/>
              <a:t>PCAP provided redirection occurred predictably between malicious sites and advertising</a:t>
            </a:r>
          </a:p>
          <a:p>
            <a:r>
              <a:rPr lang="en-US" dirty="0"/>
              <a:t>Activity was traced through EDR back to extensions on the hosts that were all distinct</a:t>
            </a:r>
          </a:p>
          <a:p>
            <a:r>
              <a:rPr lang="en-US" dirty="0"/>
              <a:t>Forensics pulled cleartext commands from the C2 with a full list of redirector domains</a:t>
            </a:r>
          </a:p>
        </p:txBody>
      </p:sp>
      <p:sp>
        <p:nvSpPr>
          <p:cNvPr id="8" name="Slide Number Placeholder 7">
            <a:extLst>
              <a:ext uri="{FF2B5EF4-FFF2-40B4-BE49-F238E27FC236}">
                <a16:creationId xmlns:a16="http://schemas.microsoft.com/office/drawing/2014/main" id="{E6AC9832-FB01-464A-9824-61887B77997E}"/>
              </a:ext>
            </a:extLst>
          </p:cNvPr>
          <p:cNvSpPr>
            <a:spLocks noGrp="1"/>
          </p:cNvSpPr>
          <p:nvPr>
            <p:ph type="sldNum" sz="quarter" idx="33"/>
          </p:nvPr>
        </p:nvSpPr>
        <p:spPr>
          <a:xfrm>
            <a:off x="11447502" y="6401750"/>
            <a:ext cx="278418" cy="274324"/>
          </a:xfrm>
        </p:spPr>
        <p:txBody>
          <a:bodyPr/>
          <a:lstStyle/>
          <a:p>
            <a:fld id="{19B51A1E-902D-48AF-9020-955120F399B6}" type="slidenum">
              <a:rPr lang="en-US" smtClean="0"/>
              <a:pPr/>
              <a:t>11</a:t>
            </a:fld>
            <a:endParaRPr lang="en-US" dirty="0"/>
          </a:p>
        </p:txBody>
      </p:sp>
      <p:sp>
        <p:nvSpPr>
          <p:cNvPr id="13" name="Rectangle 12">
            <a:extLst>
              <a:ext uri="{FF2B5EF4-FFF2-40B4-BE49-F238E27FC236}">
                <a16:creationId xmlns:a16="http://schemas.microsoft.com/office/drawing/2014/main" id="{43FCF052-A431-43D9-9D5B-5A07747C82EA}"/>
              </a:ext>
            </a:extLst>
          </p:cNvPr>
          <p:cNvSpPr/>
          <p:nvPr/>
        </p:nvSpPr>
        <p:spPr>
          <a:xfrm>
            <a:off x="9980476" y="6258757"/>
            <a:ext cx="1347431" cy="4840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080691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04E83-A4F0-49C5-BB01-F5773509A2B3}"/>
              </a:ext>
            </a:extLst>
          </p:cNvPr>
          <p:cNvSpPr>
            <a:spLocks noGrp="1"/>
          </p:cNvSpPr>
          <p:nvPr>
            <p:ph type="title"/>
          </p:nvPr>
        </p:nvSpPr>
        <p:spPr/>
        <p:txBody>
          <a:bodyPr/>
          <a:lstStyle/>
          <a:p>
            <a:r>
              <a:rPr lang="en-US" dirty="0"/>
              <a:t>500CE: Iterative hunting</a:t>
            </a:r>
          </a:p>
        </p:txBody>
      </p:sp>
      <p:sp>
        <p:nvSpPr>
          <p:cNvPr id="3" name="Text Placeholder 2">
            <a:extLst>
              <a:ext uri="{FF2B5EF4-FFF2-40B4-BE49-F238E27FC236}">
                <a16:creationId xmlns:a16="http://schemas.microsoft.com/office/drawing/2014/main" id="{7CA42D59-EAD6-4F95-84F1-32A30F057856}"/>
              </a:ext>
            </a:extLst>
          </p:cNvPr>
          <p:cNvSpPr>
            <a:spLocks noGrp="1"/>
          </p:cNvSpPr>
          <p:nvPr>
            <p:ph type="body" sz="quarter" idx="32"/>
          </p:nvPr>
        </p:nvSpPr>
        <p:spPr/>
        <p:txBody>
          <a:bodyPr/>
          <a:lstStyle/>
          <a:p>
            <a:r>
              <a:rPr lang="en-US" i="0" dirty="0"/>
              <a:t>Using CRXCavator.io and other OSINT tools I was able to extrapolate out a larger net of extensions that shared qualities that make them stand out to human intervention but were being missed by fraud detection within the app ecosystem.</a:t>
            </a:r>
          </a:p>
        </p:txBody>
      </p:sp>
      <p:sp>
        <p:nvSpPr>
          <p:cNvPr id="4" name="Text Placeholder 3">
            <a:extLst>
              <a:ext uri="{FF2B5EF4-FFF2-40B4-BE49-F238E27FC236}">
                <a16:creationId xmlns:a16="http://schemas.microsoft.com/office/drawing/2014/main" id="{6AB259A0-0017-492F-A0DC-4B70C7052AE0}"/>
              </a:ext>
            </a:extLst>
          </p:cNvPr>
          <p:cNvSpPr>
            <a:spLocks noGrp="1"/>
          </p:cNvSpPr>
          <p:nvPr>
            <p:ph type="body" idx="1"/>
          </p:nvPr>
        </p:nvSpPr>
        <p:spPr>
          <a:xfrm>
            <a:off x="432000" y="2119626"/>
            <a:ext cx="4500000" cy="498616"/>
          </a:xfrm>
          <a:solidFill>
            <a:schemeClr val="tx1"/>
          </a:solidFill>
        </p:spPr>
        <p:txBody>
          <a:bodyPr/>
          <a:lstStyle/>
          <a:p>
            <a:r>
              <a:rPr lang="en-US" dirty="0"/>
              <a:t>Copycat Extensions</a:t>
            </a:r>
          </a:p>
        </p:txBody>
      </p:sp>
      <p:sp>
        <p:nvSpPr>
          <p:cNvPr id="5" name="Content Placeholder 4">
            <a:extLst>
              <a:ext uri="{FF2B5EF4-FFF2-40B4-BE49-F238E27FC236}">
                <a16:creationId xmlns:a16="http://schemas.microsoft.com/office/drawing/2014/main" id="{CEEB3BAE-C0B2-447C-B8BE-96C6BD84D658}"/>
              </a:ext>
            </a:extLst>
          </p:cNvPr>
          <p:cNvSpPr>
            <a:spLocks noGrp="1"/>
          </p:cNvSpPr>
          <p:nvPr>
            <p:ph sz="half" idx="2"/>
          </p:nvPr>
        </p:nvSpPr>
        <p:spPr>
          <a:xfrm>
            <a:off x="432000" y="2979759"/>
            <a:ext cx="4486229" cy="2520000"/>
          </a:xfrm>
        </p:spPr>
        <p:txBody>
          <a:bodyPr/>
          <a:lstStyle/>
          <a:p>
            <a:r>
              <a:rPr lang="en-US" dirty="0"/>
              <a:t>Nearly identical codebases</a:t>
            </a:r>
          </a:p>
          <a:p>
            <a:r>
              <a:rPr lang="en-US" dirty="0"/>
              <a:t>Hardcoded C2 primary domains between</a:t>
            </a:r>
          </a:p>
          <a:p>
            <a:r>
              <a:rPr lang="en-US" dirty="0"/>
              <a:t>Unique versioning schema matched</a:t>
            </a:r>
          </a:p>
          <a:p>
            <a:r>
              <a:rPr lang="en-US" dirty="0"/>
              <a:t>No function other than ad delivery and data</a:t>
            </a:r>
          </a:p>
          <a:p>
            <a:r>
              <a:rPr lang="en-US" dirty="0"/>
              <a:t>Similar keywords, reviews, sites</a:t>
            </a:r>
          </a:p>
          <a:p>
            <a:r>
              <a:rPr lang="en-US" dirty="0"/>
              <a:t>C2 Infrastructure share similarities in creation</a:t>
            </a:r>
          </a:p>
          <a:p>
            <a:endParaRPr lang="en-US" dirty="0"/>
          </a:p>
        </p:txBody>
      </p:sp>
      <p:sp>
        <p:nvSpPr>
          <p:cNvPr id="8" name="Slide Number Placeholder 7">
            <a:extLst>
              <a:ext uri="{FF2B5EF4-FFF2-40B4-BE49-F238E27FC236}">
                <a16:creationId xmlns:a16="http://schemas.microsoft.com/office/drawing/2014/main" id="{E6AC9832-FB01-464A-9824-61887B77997E}"/>
              </a:ext>
            </a:extLst>
          </p:cNvPr>
          <p:cNvSpPr>
            <a:spLocks noGrp="1"/>
          </p:cNvSpPr>
          <p:nvPr>
            <p:ph type="sldNum" sz="quarter" idx="33"/>
          </p:nvPr>
        </p:nvSpPr>
        <p:spPr>
          <a:xfrm>
            <a:off x="11447502" y="6401750"/>
            <a:ext cx="278418" cy="274324"/>
          </a:xfrm>
        </p:spPr>
        <p:txBody>
          <a:bodyPr/>
          <a:lstStyle/>
          <a:p>
            <a:fld id="{19B51A1E-902D-48AF-9020-955120F399B6}" type="slidenum">
              <a:rPr lang="en-US" smtClean="0"/>
              <a:pPr/>
              <a:t>12</a:t>
            </a:fld>
            <a:endParaRPr lang="en-US" dirty="0"/>
          </a:p>
        </p:txBody>
      </p:sp>
      <p:sp>
        <p:nvSpPr>
          <p:cNvPr id="13" name="Rectangle 12">
            <a:extLst>
              <a:ext uri="{FF2B5EF4-FFF2-40B4-BE49-F238E27FC236}">
                <a16:creationId xmlns:a16="http://schemas.microsoft.com/office/drawing/2014/main" id="{6CBD70A6-724E-4872-B85C-8C20ED5BFB1F}"/>
              </a:ext>
            </a:extLst>
          </p:cNvPr>
          <p:cNvSpPr/>
          <p:nvPr/>
        </p:nvSpPr>
        <p:spPr>
          <a:xfrm>
            <a:off x="9980476" y="6258757"/>
            <a:ext cx="1347431" cy="4840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descr="A screenshot of the CRXCavator.io panel for MapsTrek Promos">
            <a:extLst>
              <a:ext uri="{FF2B5EF4-FFF2-40B4-BE49-F238E27FC236}">
                <a16:creationId xmlns:a16="http://schemas.microsoft.com/office/drawing/2014/main" id="{60CEFB59-492D-40F3-A079-76CA0720302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25743" y="2119626"/>
            <a:ext cx="4404057" cy="2178028"/>
          </a:xfrm>
          <a:prstGeom prst="rect">
            <a:avLst/>
          </a:prstGeom>
        </p:spPr>
      </p:pic>
    </p:spTree>
    <p:extLst>
      <p:ext uri="{BB962C8B-B14F-4D97-AF65-F5344CB8AC3E}">
        <p14:creationId xmlns:p14="http://schemas.microsoft.com/office/powerpoint/2010/main" val="42546068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04E83-A4F0-49C5-BB01-F5773509A2B3}"/>
              </a:ext>
            </a:extLst>
          </p:cNvPr>
          <p:cNvSpPr>
            <a:spLocks noGrp="1"/>
          </p:cNvSpPr>
          <p:nvPr>
            <p:ph type="title"/>
          </p:nvPr>
        </p:nvSpPr>
        <p:spPr/>
        <p:txBody>
          <a:bodyPr/>
          <a:lstStyle/>
          <a:p>
            <a:r>
              <a:rPr lang="en-US" dirty="0"/>
              <a:t>500CE: collaboration</a:t>
            </a:r>
          </a:p>
        </p:txBody>
      </p:sp>
      <p:sp>
        <p:nvSpPr>
          <p:cNvPr id="3" name="Text Placeholder 2">
            <a:extLst>
              <a:ext uri="{FF2B5EF4-FFF2-40B4-BE49-F238E27FC236}">
                <a16:creationId xmlns:a16="http://schemas.microsoft.com/office/drawing/2014/main" id="{7CA42D59-EAD6-4F95-84F1-32A30F057856}"/>
              </a:ext>
            </a:extLst>
          </p:cNvPr>
          <p:cNvSpPr>
            <a:spLocks noGrp="1"/>
          </p:cNvSpPr>
          <p:nvPr>
            <p:ph type="body" sz="quarter" idx="32"/>
          </p:nvPr>
        </p:nvSpPr>
        <p:spPr/>
        <p:txBody>
          <a:bodyPr/>
          <a:lstStyle/>
          <a:p>
            <a:r>
              <a:rPr lang="en-US" i="0" dirty="0"/>
              <a:t>Through escalation to Duo Security, they were able to quickly query their extension code repository to identify a larger subset matching the malicious patterns. Through this they brought it to Google who was able to identify and takedown over 500 extensions.</a:t>
            </a:r>
          </a:p>
        </p:txBody>
      </p:sp>
      <p:sp>
        <p:nvSpPr>
          <p:cNvPr id="4" name="Text Placeholder 3">
            <a:extLst>
              <a:ext uri="{FF2B5EF4-FFF2-40B4-BE49-F238E27FC236}">
                <a16:creationId xmlns:a16="http://schemas.microsoft.com/office/drawing/2014/main" id="{6AB259A0-0017-492F-A0DC-4B70C7052AE0}"/>
              </a:ext>
            </a:extLst>
          </p:cNvPr>
          <p:cNvSpPr>
            <a:spLocks noGrp="1"/>
          </p:cNvSpPr>
          <p:nvPr>
            <p:ph type="body" idx="1"/>
          </p:nvPr>
        </p:nvSpPr>
        <p:spPr>
          <a:xfrm>
            <a:off x="432000" y="2119626"/>
            <a:ext cx="7309328" cy="498616"/>
          </a:xfrm>
          <a:solidFill>
            <a:schemeClr val="tx1"/>
          </a:solidFill>
        </p:spPr>
        <p:txBody>
          <a:bodyPr/>
          <a:lstStyle/>
          <a:p>
            <a:r>
              <a:rPr lang="en-US" dirty="0"/>
              <a:t>Escalating to the Powers that Be</a:t>
            </a:r>
          </a:p>
        </p:txBody>
      </p:sp>
      <p:sp>
        <p:nvSpPr>
          <p:cNvPr id="5" name="Content Placeholder 4">
            <a:extLst>
              <a:ext uri="{FF2B5EF4-FFF2-40B4-BE49-F238E27FC236}">
                <a16:creationId xmlns:a16="http://schemas.microsoft.com/office/drawing/2014/main" id="{CEEB3BAE-C0B2-447C-B8BE-96C6BD84D658}"/>
              </a:ext>
            </a:extLst>
          </p:cNvPr>
          <p:cNvSpPr>
            <a:spLocks noGrp="1"/>
          </p:cNvSpPr>
          <p:nvPr>
            <p:ph sz="half" idx="2"/>
          </p:nvPr>
        </p:nvSpPr>
        <p:spPr>
          <a:xfrm>
            <a:off x="431999" y="2979759"/>
            <a:ext cx="7655558" cy="2520000"/>
          </a:xfrm>
        </p:spPr>
        <p:txBody>
          <a:bodyPr/>
          <a:lstStyle/>
          <a:p>
            <a:r>
              <a:rPr lang="en-US" dirty="0"/>
              <a:t>Initial escalation to Google proved fruitless</a:t>
            </a:r>
          </a:p>
          <a:p>
            <a:r>
              <a:rPr lang="en-US" dirty="0"/>
              <a:t>Escalation to Duo occurred via support ticket for a feature request for API enhancement</a:t>
            </a:r>
          </a:p>
          <a:p>
            <a:r>
              <a:rPr lang="en-US" dirty="0"/>
              <a:t>From reporting to takedown was a few months</a:t>
            </a:r>
          </a:p>
          <a:p>
            <a:r>
              <a:rPr lang="en-US" dirty="0"/>
              <a:t>Google has since implemented numerous lockdowns on web store activity.</a:t>
            </a:r>
          </a:p>
          <a:p>
            <a:r>
              <a:rPr lang="en-US" dirty="0"/>
              <a:t>Google has since inferred that Advertise.com may have been involved in this extension campaign</a:t>
            </a:r>
          </a:p>
          <a:p>
            <a:endParaRPr lang="en-US" dirty="0"/>
          </a:p>
          <a:p>
            <a:endParaRPr lang="en-US" dirty="0"/>
          </a:p>
          <a:p>
            <a:endParaRPr lang="en-US" dirty="0"/>
          </a:p>
        </p:txBody>
      </p:sp>
      <p:sp>
        <p:nvSpPr>
          <p:cNvPr id="8" name="Slide Number Placeholder 7">
            <a:extLst>
              <a:ext uri="{FF2B5EF4-FFF2-40B4-BE49-F238E27FC236}">
                <a16:creationId xmlns:a16="http://schemas.microsoft.com/office/drawing/2014/main" id="{E6AC9832-FB01-464A-9824-61887B77997E}"/>
              </a:ext>
            </a:extLst>
          </p:cNvPr>
          <p:cNvSpPr>
            <a:spLocks noGrp="1"/>
          </p:cNvSpPr>
          <p:nvPr>
            <p:ph type="sldNum" sz="quarter" idx="33"/>
          </p:nvPr>
        </p:nvSpPr>
        <p:spPr>
          <a:xfrm>
            <a:off x="11447502" y="6401750"/>
            <a:ext cx="278418" cy="274324"/>
          </a:xfrm>
        </p:spPr>
        <p:txBody>
          <a:bodyPr/>
          <a:lstStyle/>
          <a:p>
            <a:fld id="{19B51A1E-902D-48AF-9020-955120F399B6}" type="slidenum">
              <a:rPr lang="en-US" smtClean="0"/>
              <a:pPr/>
              <a:t>13</a:t>
            </a:fld>
            <a:endParaRPr lang="en-US" dirty="0"/>
          </a:p>
        </p:txBody>
      </p:sp>
      <p:sp>
        <p:nvSpPr>
          <p:cNvPr id="14" name="Rectangle 13">
            <a:extLst>
              <a:ext uri="{FF2B5EF4-FFF2-40B4-BE49-F238E27FC236}">
                <a16:creationId xmlns:a16="http://schemas.microsoft.com/office/drawing/2014/main" id="{8494BB53-CD96-42C3-B2B3-C92AA2C9F7FC}"/>
              </a:ext>
            </a:extLst>
          </p:cNvPr>
          <p:cNvSpPr/>
          <p:nvPr/>
        </p:nvSpPr>
        <p:spPr>
          <a:xfrm>
            <a:off x="9980476" y="6258757"/>
            <a:ext cx="1347431" cy="4840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850718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0B3D2B-613A-41BE-987D-E6A1324B456D}"/>
              </a:ext>
            </a:extLst>
          </p:cNvPr>
          <p:cNvSpPr>
            <a:spLocks noGrp="1"/>
          </p:cNvSpPr>
          <p:nvPr>
            <p:ph type="ctrTitle"/>
          </p:nvPr>
        </p:nvSpPr>
        <p:spPr/>
        <p:txBody>
          <a:bodyPr/>
          <a:lstStyle/>
          <a:p>
            <a:r>
              <a:rPr lang="en-US" dirty="0"/>
              <a:t>Getting Involved</a:t>
            </a:r>
          </a:p>
        </p:txBody>
      </p:sp>
      <p:sp>
        <p:nvSpPr>
          <p:cNvPr id="4" name="Subtitle 3">
            <a:extLst>
              <a:ext uri="{FF2B5EF4-FFF2-40B4-BE49-F238E27FC236}">
                <a16:creationId xmlns:a16="http://schemas.microsoft.com/office/drawing/2014/main" id="{4772945D-CA91-4CFE-8EB7-941C7618C994}"/>
              </a:ext>
            </a:extLst>
          </p:cNvPr>
          <p:cNvSpPr>
            <a:spLocks noGrp="1"/>
          </p:cNvSpPr>
          <p:nvPr>
            <p:ph type="subTitle" idx="1"/>
          </p:nvPr>
        </p:nvSpPr>
        <p:spPr/>
        <p:txBody>
          <a:bodyPr/>
          <a:lstStyle/>
          <a:p>
            <a:r>
              <a:rPr lang="en-US" i="0" dirty="0"/>
              <a:t>5 Minutes</a:t>
            </a:r>
          </a:p>
        </p:txBody>
      </p:sp>
      <p:sp>
        <p:nvSpPr>
          <p:cNvPr id="5" name="Slide Number Placeholder 4">
            <a:extLst>
              <a:ext uri="{FF2B5EF4-FFF2-40B4-BE49-F238E27FC236}">
                <a16:creationId xmlns:a16="http://schemas.microsoft.com/office/drawing/2014/main" id="{BDD5A594-D852-43BB-B591-E9D9027253BD}"/>
              </a:ext>
            </a:extLst>
          </p:cNvPr>
          <p:cNvSpPr>
            <a:spLocks noGrp="1"/>
          </p:cNvSpPr>
          <p:nvPr>
            <p:ph type="sldNum" sz="quarter" idx="11"/>
          </p:nvPr>
        </p:nvSpPr>
        <p:spPr/>
        <p:txBody>
          <a:bodyPr/>
          <a:lstStyle/>
          <a:p>
            <a:fld id="{19B51A1E-902D-48AF-9020-955120F399B6}" type="slidenum">
              <a:rPr lang="en-US" smtClean="0"/>
              <a:pPr/>
              <a:t>14</a:t>
            </a:fld>
            <a:endParaRPr lang="en-US" dirty="0"/>
          </a:p>
        </p:txBody>
      </p:sp>
      <p:sp>
        <p:nvSpPr>
          <p:cNvPr id="6" name="Rectangle 5">
            <a:extLst>
              <a:ext uri="{FF2B5EF4-FFF2-40B4-BE49-F238E27FC236}">
                <a16:creationId xmlns:a16="http://schemas.microsoft.com/office/drawing/2014/main" id="{5562C9EA-6013-4E0C-B827-DDC802D71870}"/>
              </a:ext>
            </a:extLst>
          </p:cNvPr>
          <p:cNvSpPr/>
          <p:nvPr/>
        </p:nvSpPr>
        <p:spPr>
          <a:xfrm>
            <a:off x="9980476" y="6258757"/>
            <a:ext cx="1347431" cy="4840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757030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04E83-A4F0-49C5-BB01-F5773509A2B3}"/>
              </a:ext>
            </a:extLst>
          </p:cNvPr>
          <p:cNvSpPr>
            <a:spLocks noGrp="1"/>
          </p:cNvSpPr>
          <p:nvPr>
            <p:ph type="title"/>
          </p:nvPr>
        </p:nvSpPr>
        <p:spPr/>
        <p:txBody>
          <a:bodyPr/>
          <a:lstStyle/>
          <a:p>
            <a:r>
              <a:rPr lang="en-US"/>
              <a:t>Protecting enterprise</a:t>
            </a:r>
            <a:endParaRPr lang="en-US" dirty="0"/>
          </a:p>
        </p:txBody>
      </p:sp>
      <p:sp>
        <p:nvSpPr>
          <p:cNvPr id="3" name="Text Placeholder 2">
            <a:extLst>
              <a:ext uri="{FF2B5EF4-FFF2-40B4-BE49-F238E27FC236}">
                <a16:creationId xmlns:a16="http://schemas.microsoft.com/office/drawing/2014/main" id="{7CA42D59-EAD6-4F95-84F1-32A30F057856}"/>
              </a:ext>
            </a:extLst>
          </p:cNvPr>
          <p:cNvSpPr>
            <a:spLocks noGrp="1"/>
          </p:cNvSpPr>
          <p:nvPr>
            <p:ph type="body" sz="quarter" idx="32"/>
          </p:nvPr>
        </p:nvSpPr>
        <p:spPr/>
        <p:txBody>
          <a:bodyPr/>
          <a:lstStyle/>
          <a:p>
            <a:r>
              <a:rPr lang="en-US" i="0" dirty="0"/>
              <a:t>Protecting against trusted platform abuse involves basic security practices all across the board and a refocus on threats that might have otherwise gone unnoticed. </a:t>
            </a:r>
          </a:p>
        </p:txBody>
      </p:sp>
      <p:sp>
        <p:nvSpPr>
          <p:cNvPr id="4" name="Text Placeholder 3">
            <a:extLst>
              <a:ext uri="{FF2B5EF4-FFF2-40B4-BE49-F238E27FC236}">
                <a16:creationId xmlns:a16="http://schemas.microsoft.com/office/drawing/2014/main" id="{6AB259A0-0017-492F-A0DC-4B70C7052AE0}"/>
              </a:ext>
            </a:extLst>
          </p:cNvPr>
          <p:cNvSpPr>
            <a:spLocks noGrp="1"/>
          </p:cNvSpPr>
          <p:nvPr>
            <p:ph type="body" idx="1"/>
          </p:nvPr>
        </p:nvSpPr>
        <p:spPr>
          <a:xfrm>
            <a:off x="432000" y="2119626"/>
            <a:ext cx="4500000" cy="498616"/>
          </a:xfrm>
          <a:solidFill>
            <a:schemeClr val="tx1"/>
          </a:solidFill>
        </p:spPr>
        <p:txBody>
          <a:bodyPr/>
          <a:lstStyle/>
          <a:p>
            <a:r>
              <a:rPr lang="en-US" dirty="0"/>
              <a:t>Network Security</a:t>
            </a:r>
          </a:p>
        </p:txBody>
      </p:sp>
      <p:sp>
        <p:nvSpPr>
          <p:cNvPr id="5" name="Content Placeholder 4">
            <a:extLst>
              <a:ext uri="{FF2B5EF4-FFF2-40B4-BE49-F238E27FC236}">
                <a16:creationId xmlns:a16="http://schemas.microsoft.com/office/drawing/2014/main" id="{CEEB3BAE-C0B2-447C-B8BE-96C6BD84D658}"/>
              </a:ext>
            </a:extLst>
          </p:cNvPr>
          <p:cNvSpPr>
            <a:spLocks noGrp="1"/>
          </p:cNvSpPr>
          <p:nvPr>
            <p:ph sz="half" idx="2"/>
          </p:nvPr>
        </p:nvSpPr>
        <p:spPr>
          <a:xfrm>
            <a:off x="432000" y="2979759"/>
            <a:ext cx="4500000" cy="2520000"/>
          </a:xfrm>
        </p:spPr>
        <p:txBody>
          <a:bodyPr/>
          <a:lstStyle/>
          <a:p>
            <a:r>
              <a:rPr lang="en-US" dirty="0"/>
              <a:t>Properly segment mobile and corporate networks by security need and use</a:t>
            </a:r>
          </a:p>
          <a:p>
            <a:r>
              <a:rPr lang="en-US" dirty="0"/>
              <a:t>Get familiar with your retention periods for network data (FW, Packet Capture, DNS)</a:t>
            </a:r>
          </a:p>
          <a:p>
            <a:r>
              <a:rPr lang="en-US" dirty="0"/>
              <a:t>Invest in an internal case management system or TIP system in order to cluster trends for future research.</a:t>
            </a:r>
          </a:p>
          <a:p>
            <a:pPr lvl="1"/>
            <a:endParaRPr lang="en-US" dirty="0"/>
          </a:p>
          <a:p>
            <a:pPr lvl="1"/>
            <a:endParaRPr lang="en-US" dirty="0"/>
          </a:p>
          <a:p>
            <a:pPr lvl="1"/>
            <a:endParaRPr lang="en-US" dirty="0"/>
          </a:p>
          <a:p>
            <a:pPr marL="266700" lvl="1" indent="0">
              <a:buNone/>
            </a:pPr>
            <a:endParaRPr lang="en-US" dirty="0"/>
          </a:p>
          <a:p>
            <a:pPr marL="0" indent="0">
              <a:buNone/>
            </a:pPr>
            <a:endParaRPr lang="en-US" dirty="0"/>
          </a:p>
        </p:txBody>
      </p:sp>
      <p:sp>
        <p:nvSpPr>
          <p:cNvPr id="6" name="Text Placeholder 5">
            <a:extLst>
              <a:ext uri="{FF2B5EF4-FFF2-40B4-BE49-F238E27FC236}">
                <a16:creationId xmlns:a16="http://schemas.microsoft.com/office/drawing/2014/main" id="{B237D1CA-B91A-410E-A968-D017BBE99F99}"/>
              </a:ext>
            </a:extLst>
          </p:cNvPr>
          <p:cNvSpPr>
            <a:spLocks noGrp="1"/>
          </p:cNvSpPr>
          <p:nvPr>
            <p:ph type="body" sz="quarter" idx="13"/>
          </p:nvPr>
        </p:nvSpPr>
        <p:spPr>
          <a:xfrm>
            <a:off x="5129800" y="2120386"/>
            <a:ext cx="4500000" cy="496920"/>
          </a:xfrm>
        </p:spPr>
        <p:txBody>
          <a:bodyPr/>
          <a:lstStyle/>
          <a:p>
            <a:r>
              <a:rPr lang="en-US" dirty="0"/>
              <a:t>Endpoint and Software Security</a:t>
            </a:r>
          </a:p>
        </p:txBody>
      </p:sp>
      <p:sp>
        <p:nvSpPr>
          <p:cNvPr id="7" name="Text Placeholder 6">
            <a:extLst>
              <a:ext uri="{FF2B5EF4-FFF2-40B4-BE49-F238E27FC236}">
                <a16:creationId xmlns:a16="http://schemas.microsoft.com/office/drawing/2014/main" id="{26A87885-D672-4CF9-A78D-CFE98385B03A}"/>
              </a:ext>
            </a:extLst>
          </p:cNvPr>
          <p:cNvSpPr>
            <a:spLocks noGrp="1"/>
          </p:cNvSpPr>
          <p:nvPr>
            <p:ph type="body" sz="quarter" idx="12"/>
          </p:nvPr>
        </p:nvSpPr>
        <p:spPr>
          <a:xfrm>
            <a:off x="5129800" y="2976450"/>
            <a:ext cx="4500000" cy="2520000"/>
          </a:xfrm>
        </p:spPr>
        <p:txBody>
          <a:bodyPr/>
          <a:lstStyle/>
          <a:p>
            <a:r>
              <a:rPr lang="en-US" dirty="0"/>
              <a:t>Chrome GPO Deployment for Windows</a:t>
            </a:r>
          </a:p>
          <a:p>
            <a:r>
              <a:rPr lang="en-US" dirty="0" err="1"/>
              <a:t>CRXCavator</a:t>
            </a:r>
            <a:r>
              <a:rPr lang="en-US" dirty="0"/>
              <a:t> Admin for Browser Fleets</a:t>
            </a:r>
          </a:p>
          <a:p>
            <a:r>
              <a:rPr lang="en-US" dirty="0"/>
              <a:t>Assure EDR/EPP Coverage on Endpoints</a:t>
            </a:r>
          </a:p>
          <a:p>
            <a:r>
              <a:rPr lang="en-US" dirty="0"/>
              <a:t>Vuln Scanners and SIEM Rules</a:t>
            </a:r>
          </a:p>
          <a:p>
            <a:r>
              <a:rPr lang="en-US" dirty="0"/>
              <a:t>Application Allowance/Restrictions</a:t>
            </a:r>
          </a:p>
          <a:p>
            <a:r>
              <a:rPr lang="en-US" dirty="0"/>
              <a:t>Validate your browser security posture</a:t>
            </a:r>
          </a:p>
          <a:p>
            <a:pPr lvl="1"/>
            <a:r>
              <a:rPr lang="en-US" dirty="0"/>
              <a:t>Versions and Software</a:t>
            </a:r>
          </a:p>
          <a:p>
            <a:pPr lvl="1"/>
            <a:r>
              <a:rPr lang="en-US" dirty="0"/>
              <a:t>Monitoring capabilities</a:t>
            </a:r>
          </a:p>
          <a:p>
            <a:pPr lvl="1"/>
            <a:r>
              <a:rPr lang="en-US" dirty="0"/>
              <a:t>Intervention capabilities</a:t>
            </a:r>
          </a:p>
          <a:p>
            <a:endParaRPr lang="en-US" dirty="0"/>
          </a:p>
        </p:txBody>
      </p:sp>
      <p:sp>
        <p:nvSpPr>
          <p:cNvPr id="8" name="Slide Number Placeholder 7">
            <a:extLst>
              <a:ext uri="{FF2B5EF4-FFF2-40B4-BE49-F238E27FC236}">
                <a16:creationId xmlns:a16="http://schemas.microsoft.com/office/drawing/2014/main" id="{E6AC9832-FB01-464A-9824-61887B77997E}"/>
              </a:ext>
            </a:extLst>
          </p:cNvPr>
          <p:cNvSpPr>
            <a:spLocks noGrp="1"/>
          </p:cNvSpPr>
          <p:nvPr>
            <p:ph type="sldNum" sz="quarter" idx="33"/>
          </p:nvPr>
        </p:nvSpPr>
        <p:spPr>
          <a:xfrm>
            <a:off x="11447502" y="6401750"/>
            <a:ext cx="278418" cy="274324"/>
          </a:xfrm>
        </p:spPr>
        <p:txBody>
          <a:bodyPr/>
          <a:lstStyle/>
          <a:p>
            <a:fld id="{19B51A1E-902D-48AF-9020-955120F399B6}" type="slidenum">
              <a:rPr lang="en-US" smtClean="0"/>
              <a:pPr/>
              <a:t>15</a:t>
            </a:fld>
            <a:endParaRPr lang="en-US" dirty="0"/>
          </a:p>
        </p:txBody>
      </p:sp>
      <p:sp>
        <p:nvSpPr>
          <p:cNvPr id="9" name="Rectangle 8">
            <a:extLst>
              <a:ext uri="{FF2B5EF4-FFF2-40B4-BE49-F238E27FC236}">
                <a16:creationId xmlns:a16="http://schemas.microsoft.com/office/drawing/2014/main" id="{E8F21C3C-F6B2-4EC8-A028-56B8FC48D7A5}"/>
              </a:ext>
            </a:extLst>
          </p:cNvPr>
          <p:cNvSpPr/>
          <p:nvPr/>
        </p:nvSpPr>
        <p:spPr>
          <a:xfrm>
            <a:off x="9980476" y="6258757"/>
            <a:ext cx="1347431" cy="4840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404962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04E83-A4F0-49C5-BB01-F5773509A2B3}"/>
              </a:ext>
            </a:extLst>
          </p:cNvPr>
          <p:cNvSpPr>
            <a:spLocks noGrp="1"/>
          </p:cNvSpPr>
          <p:nvPr>
            <p:ph type="title"/>
          </p:nvPr>
        </p:nvSpPr>
        <p:spPr/>
        <p:txBody>
          <a:bodyPr/>
          <a:lstStyle/>
          <a:p>
            <a:r>
              <a:rPr lang="en-US" dirty="0"/>
              <a:t>Hunting for malicious apps</a:t>
            </a:r>
          </a:p>
        </p:txBody>
      </p:sp>
      <p:sp>
        <p:nvSpPr>
          <p:cNvPr id="4" name="Text Placeholder 3">
            <a:extLst>
              <a:ext uri="{FF2B5EF4-FFF2-40B4-BE49-F238E27FC236}">
                <a16:creationId xmlns:a16="http://schemas.microsoft.com/office/drawing/2014/main" id="{6AB259A0-0017-492F-A0DC-4B70C7052AE0}"/>
              </a:ext>
            </a:extLst>
          </p:cNvPr>
          <p:cNvSpPr>
            <a:spLocks noGrp="1"/>
          </p:cNvSpPr>
          <p:nvPr>
            <p:ph type="body" idx="1"/>
          </p:nvPr>
        </p:nvSpPr>
        <p:spPr>
          <a:xfrm>
            <a:off x="432000" y="2119626"/>
            <a:ext cx="4500000" cy="498616"/>
          </a:xfrm>
          <a:solidFill>
            <a:schemeClr val="tx1"/>
          </a:solidFill>
        </p:spPr>
        <p:txBody>
          <a:bodyPr/>
          <a:lstStyle/>
          <a:p>
            <a:r>
              <a:rPr lang="en-US" dirty="0"/>
              <a:t>OSINT</a:t>
            </a:r>
          </a:p>
        </p:txBody>
      </p:sp>
      <p:sp>
        <p:nvSpPr>
          <p:cNvPr id="5" name="Content Placeholder 4">
            <a:extLst>
              <a:ext uri="{FF2B5EF4-FFF2-40B4-BE49-F238E27FC236}">
                <a16:creationId xmlns:a16="http://schemas.microsoft.com/office/drawing/2014/main" id="{CEEB3BAE-C0B2-447C-B8BE-96C6BD84D658}"/>
              </a:ext>
            </a:extLst>
          </p:cNvPr>
          <p:cNvSpPr>
            <a:spLocks noGrp="1"/>
          </p:cNvSpPr>
          <p:nvPr>
            <p:ph sz="half" idx="2"/>
          </p:nvPr>
        </p:nvSpPr>
        <p:spPr>
          <a:xfrm>
            <a:off x="432000" y="2979759"/>
            <a:ext cx="4500000" cy="2520000"/>
          </a:xfrm>
        </p:spPr>
        <p:txBody>
          <a:bodyPr/>
          <a:lstStyle/>
          <a:p>
            <a:r>
              <a:rPr lang="en-US" dirty="0"/>
              <a:t>Scour Application, Web, and Mobile Stores</a:t>
            </a:r>
          </a:p>
          <a:p>
            <a:r>
              <a:rPr lang="en-US" dirty="0"/>
              <a:t>CRXCavator.io</a:t>
            </a:r>
          </a:p>
          <a:p>
            <a:r>
              <a:rPr lang="en-US" dirty="0">
                <a:hlinkClick r:id="rId2"/>
              </a:rPr>
              <a:t>Google’s Data Protection Bounty</a:t>
            </a:r>
            <a:endParaRPr lang="en-US" dirty="0"/>
          </a:p>
          <a:p>
            <a:r>
              <a:rPr lang="en-US" dirty="0"/>
              <a:t>Maintain your OSINT toolkit and VM</a:t>
            </a:r>
          </a:p>
          <a:p>
            <a:endParaRPr lang="en-US" dirty="0"/>
          </a:p>
          <a:p>
            <a:endParaRPr lang="en-US" dirty="0"/>
          </a:p>
        </p:txBody>
      </p:sp>
      <p:sp>
        <p:nvSpPr>
          <p:cNvPr id="6" name="Text Placeholder 5">
            <a:extLst>
              <a:ext uri="{FF2B5EF4-FFF2-40B4-BE49-F238E27FC236}">
                <a16:creationId xmlns:a16="http://schemas.microsoft.com/office/drawing/2014/main" id="{B237D1CA-B91A-410E-A968-D017BBE99F99}"/>
              </a:ext>
            </a:extLst>
          </p:cNvPr>
          <p:cNvSpPr>
            <a:spLocks noGrp="1"/>
          </p:cNvSpPr>
          <p:nvPr>
            <p:ph type="body" sz="quarter" idx="13"/>
          </p:nvPr>
        </p:nvSpPr>
        <p:spPr>
          <a:xfrm>
            <a:off x="5129800" y="2120386"/>
            <a:ext cx="4500000" cy="496920"/>
          </a:xfrm>
        </p:spPr>
        <p:txBody>
          <a:bodyPr/>
          <a:lstStyle/>
          <a:p>
            <a:r>
              <a:rPr lang="en-US" dirty="0"/>
              <a:t>In Network</a:t>
            </a:r>
          </a:p>
        </p:txBody>
      </p:sp>
      <p:sp>
        <p:nvSpPr>
          <p:cNvPr id="7" name="Text Placeholder 6">
            <a:extLst>
              <a:ext uri="{FF2B5EF4-FFF2-40B4-BE49-F238E27FC236}">
                <a16:creationId xmlns:a16="http://schemas.microsoft.com/office/drawing/2014/main" id="{26A87885-D672-4CF9-A78D-CFE98385B03A}"/>
              </a:ext>
            </a:extLst>
          </p:cNvPr>
          <p:cNvSpPr>
            <a:spLocks noGrp="1"/>
          </p:cNvSpPr>
          <p:nvPr>
            <p:ph type="body" sz="quarter" idx="12"/>
          </p:nvPr>
        </p:nvSpPr>
        <p:spPr>
          <a:xfrm>
            <a:off x="5129800" y="2976450"/>
            <a:ext cx="4500000" cy="2520000"/>
          </a:xfrm>
        </p:spPr>
        <p:txBody>
          <a:bodyPr/>
          <a:lstStyle/>
          <a:p>
            <a:r>
              <a:rPr lang="en-US" dirty="0"/>
              <a:t>DNS Logging</a:t>
            </a:r>
          </a:p>
          <a:p>
            <a:r>
              <a:rPr lang="en-US" dirty="0"/>
              <a:t>Investigate EDR/SIEM Alerts for Add-Ins</a:t>
            </a:r>
          </a:p>
          <a:p>
            <a:r>
              <a:rPr lang="en-US" dirty="0"/>
              <a:t>Don’t Ignore Ad Traffic or Common Sites</a:t>
            </a:r>
          </a:p>
          <a:p>
            <a:r>
              <a:rPr lang="en-US" dirty="0"/>
              <a:t>Investigate “Unknown” or “Fresh” Sites</a:t>
            </a:r>
          </a:p>
          <a:p>
            <a:r>
              <a:rPr lang="en-US" dirty="0"/>
              <a:t>Identity Network and Endpoint Limits</a:t>
            </a:r>
          </a:p>
          <a:p>
            <a:r>
              <a:rPr lang="en-US" dirty="0"/>
              <a:t>Document anomalous cases and traffic for future clustering.</a:t>
            </a:r>
          </a:p>
        </p:txBody>
      </p:sp>
      <p:sp>
        <p:nvSpPr>
          <p:cNvPr id="8" name="Slide Number Placeholder 7">
            <a:extLst>
              <a:ext uri="{FF2B5EF4-FFF2-40B4-BE49-F238E27FC236}">
                <a16:creationId xmlns:a16="http://schemas.microsoft.com/office/drawing/2014/main" id="{E6AC9832-FB01-464A-9824-61887B77997E}"/>
              </a:ext>
            </a:extLst>
          </p:cNvPr>
          <p:cNvSpPr>
            <a:spLocks noGrp="1"/>
          </p:cNvSpPr>
          <p:nvPr>
            <p:ph type="sldNum" sz="quarter" idx="33"/>
          </p:nvPr>
        </p:nvSpPr>
        <p:spPr>
          <a:xfrm>
            <a:off x="11447502" y="6401750"/>
            <a:ext cx="278418" cy="274324"/>
          </a:xfrm>
        </p:spPr>
        <p:txBody>
          <a:bodyPr/>
          <a:lstStyle/>
          <a:p>
            <a:fld id="{19B51A1E-902D-48AF-9020-955120F399B6}" type="slidenum">
              <a:rPr lang="en-US" smtClean="0"/>
              <a:pPr/>
              <a:t>16</a:t>
            </a:fld>
            <a:endParaRPr lang="en-US" dirty="0"/>
          </a:p>
        </p:txBody>
      </p:sp>
      <p:sp>
        <p:nvSpPr>
          <p:cNvPr id="9" name="Rectangle 8">
            <a:extLst>
              <a:ext uri="{FF2B5EF4-FFF2-40B4-BE49-F238E27FC236}">
                <a16:creationId xmlns:a16="http://schemas.microsoft.com/office/drawing/2014/main" id="{7B4928ED-34C6-41FC-876D-1E5133E79FCB}"/>
              </a:ext>
            </a:extLst>
          </p:cNvPr>
          <p:cNvSpPr/>
          <p:nvPr/>
        </p:nvSpPr>
        <p:spPr>
          <a:xfrm>
            <a:off x="9980476" y="6258757"/>
            <a:ext cx="1347431" cy="4840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949421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0B3D2B-613A-41BE-987D-E6A1324B456D}"/>
              </a:ext>
            </a:extLst>
          </p:cNvPr>
          <p:cNvSpPr>
            <a:spLocks noGrp="1"/>
          </p:cNvSpPr>
          <p:nvPr>
            <p:ph type="ctrTitle"/>
          </p:nvPr>
        </p:nvSpPr>
        <p:spPr/>
        <p:txBody>
          <a:bodyPr/>
          <a:lstStyle/>
          <a:p>
            <a:r>
              <a:rPr lang="en-US" dirty="0"/>
              <a:t>Wrapping </a:t>
            </a:r>
            <a:br>
              <a:rPr lang="en-US" dirty="0"/>
            </a:br>
            <a:r>
              <a:rPr lang="en-US" dirty="0"/>
              <a:t>Up</a:t>
            </a:r>
          </a:p>
        </p:txBody>
      </p:sp>
      <p:sp>
        <p:nvSpPr>
          <p:cNvPr id="4" name="Subtitle 3">
            <a:extLst>
              <a:ext uri="{FF2B5EF4-FFF2-40B4-BE49-F238E27FC236}">
                <a16:creationId xmlns:a16="http://schemas.microsoft.com/office/drawing/2014/main" id="{4772945D-CA91-4CFE-8EB7-941C7618C994}"/>
              </a:ext>
            </a:extLst>
          </p:cNvPr>
          <p:cNvSpPr>
            <a:spLocks noGrp="1"/>
          </p:cNvSpPr>
          <p:nvPr>
            <p:ph type="subTitle" idx="1"/>
          </p:nvPr>
        </p:nvSpPr>
        <p:spPr/>
        <p:txBody>
          <a:bodyPr/>
          <a:lstStyle/>
          <a:p>
            <a:r>
              <a:rPr lang="en-US" i="0" dirty="0"/>
              <a:t>5 Minutes</a:t>
            </a:r>
          </a:p>
        </p:txBody>
      </p:sp>
      <p:sp>
        <p:nvSpPr>
          <p:cNvPr id="5" name="Slide Number Placeholder 4">
            <a:extLst>
              <a:ext uri="{FF2B5EF4-FFF2-40B4-BE49-F238E27FC236}">
                <a16:creationId xmlns:a16="http://schemas.microsoft.com/office/drawing/2014/main" id="{BDD5A594-D852-43BB-B591-E9D9027253BD}"/>
              </a:ext>
            </a:extLst>
          </p:cNvPr>
          <p:cNvSpPr>
            <a:spLocks noGrp="1"/>
          </p:cNvSpPr>
          <p:nvPr>
            <p:ph type="sldNum" sz="quarter" idx="11"/>
          </p:nvPr>
        </p:nvSpPr>
        <p:spPr/>
        <p:txBody>
          <a:bodyPr/>
          <a:lstStyle/>
          <a:p>
            <a:fld id="{19B51A1E-902D-48AF-9020-955120F399B6}" type="slidenum">
              <a:rPr lang="en-US" smtClean="0"/>
              <a:pPr/>
              <a:t>17</a:t>
            </a:fld>
            <a:endParaRPr lang="en-US" dirty="0"/>
          </a:p>
        </p:txBody>
      </p:sp>
      <p:sp>
        <p:nvSpPr>
          <p:cNvPr id="6" name="Rectangle 5">
            <a:extLst>
              <a:ext uri="{FF2B5EF4-FFF2-40B4-BE49-F238E27FC236}">
                <a16:creationId xmlns:a16="http://schemas.microsoft.com/office/drawing/2014/main" id="{3B38C805-426F-42E6-AE46-B5C0594C2F2C}"/>
              </a:ext>
            </a:extLst>
          </p:cNvPr>
          <p:cNvSpPr/>
          <p:nvPr/>
        </p:nvSpPr>
        <p:spPr>
          <a:xfrm>
            <a:off x="9980476" y="6258757"/>
            <a:ext cx="1347431" cy="4840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409431E6-272C-4586-8E7C-F969D4B26B30}"/>
              </a:ext>
            </a:extLst>
          </p:cNvPr>
          <p:cNvSpPr/>
          <p:nvPr/>
        </p:nvSpPr>
        <p:spPr>
          <a:xfrm>
            <a:off x="10132876" y="6411157"/>
            <a:ext cx="1347431" cy="4840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854456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04E83-A4F0-49C5-BB01-F5773509A2B3}"/>
              </a:ext>
            </a:extLst>
          </p:cNvPr>
          <p:cNvSpPr>
            <a:spLocks noGrp="1"/>
          </p:cNvSpPr>
          <p:nvPr>
            <p:ph type="title"/>
          </p:nvPr>
        </p:nvSpPr>
        <p:spPr/>
        <p:txBody>
          <a:bodyPr/>
          <a:lstStyle/>
          <a:p>
            <a:r>
              <a:rPr lang="en-US" dirty="0"/>
              <a:t>Resources for Advocacy</a:t>
            </a:r>
          </a:p>
        </p:txBody>
      </p:sp>
      <p:sp>
        <p:nvSpPr>
          <p:cNvPr id="4" name="Text Placeholder 3">
            <a:extLst>
              <a:ext uri="{FF2B5EF4-FFF2-40B4-BE49-F238E27FC236}">
                <a16:creationId xmlns:a16="http://schemas.microsoft.com/office/drawing/2014/main" id="{6AB259A0-0017-492F-A0DC-4B70C7052AE0}"/>
              </a:ext>
            </a:extLst>
          </p:cNvPr>
          <p:cNvSpPr>
            <a:spLocks noGrp="1"/>
          </p:cNvSpPr>
          <p:nvPr>
            <p:ph type="body" idx="1"/>
          </p:nvPr>
        </p:nvSpPr>
        <p:spPr>
          <a:xfrm>
            <a:off x="432000" y="2119626"/>
            <a:ext cx="4500000" cy="498616"/>
          </a:xfrm>
          <a:solidFill>
            <a:schemeClr val="tx1"/>
          </a:solidFill>
        </p:spPr>
        <p:txBody>
          <a:bodyPr/>
          <a:lstStyle/>
          <a:p>
            <a:r>
              <a:rPr lang="en-US" dirty="0"/>
              <a:t>blacklivesmatters.carrd.co</a:t>
            </a:r>
          </a:p>
        </p:txBody>
      </p:sp>
      <p:sp>
        <p:nvSpPr>
          <p:cNvPr id="6" name="Text Placeholder 5">
            <a:extLst>
              <a:ext uri="{FF2B5EF4-FFF2-40B4-BE49-F238E27FC236}">
                <a16:creationId xmlns:a16="http://schemas.microsoft.com/office/drawing/2014/main" id="{B237D1CA-B91A-410E-A968-D017BBE99F99}"/>
              </a:ext>
            </a:extLst>
          </p:cNvPr>
          <p:cNvSpPr>
            <a:spLocks noGrp="1"/>
          </p:cNvSpPr>
          <p:nvPr>
            <p:ph type="body" sz="quarter" idx="13"/>
          </p:nvPr>
        </p:nvSpPr>
        <p:spPr>
          <a:xfrm>
            <a:off x="420511" y="3950518"/>
            <a:ext cx="4500000" cy="496920"/>
          </a:xfrm>
        </p:spPr>
        <p:txBody>
          <a:bodyPr/>
          <a:lstStyle/>
          <a:p>
            <a:r>
              <a:rPr lang="en-US" dirty="0"/>
              <a:t>lgbtqia2shealthcare.carrd.co </a:t>
            </a:r>
          </a:p>
        </p:txBody>
      </p:sp>
      <p:sp>
        <p:nvSpPr>
          <p:cNvPr id="8" name="Slide Number Placeholder 7">
            <a:extLst>
              <a:ext uri="{FF2B5EF4-FFF2-40B4-BE49-F238E27FC236}">
                <a16:creationId xmlns:a16="http://schemas.microsoft.com/office/drawing/2014/main" id="{E6AC9832-FB01-464A-9824-61887B77997E}"/>
              </a:ext>
            </a:extLst>
          </p:cNvPr>
          <p:cNvSpPr>
            <a:spLocks noGrp="1"/>
          </p:cNvSpPr>
          <p:nvPr>
            <p:ph type="sldNum" sz="quarter" idx="33"/>
          </p:nvPr>
        </p:nvSpPr>
        <p:spPr>
          <a:xfrm>
            <a:off x="11447502" y="6401750"/>
            <a:ext cx="278418" cy="274324"/>
          </a:xfrm>
        </p:spPr>
        <p:txBody>
          <a:bodyPr/>
          <a:lstStyle/>
          <a:p>
            <a:fld id="{19B51A1E-902D-48AF-9020-955120F399B6}" type="slidenum">
              <a:rPr lang="en-US" smtClean="0"/>
              <a:pPr/>
              <a:t>18</a:t>
            </a:fld>
            <a:endParaRPr lang="en-US" dirty="0"/>
          </a:p>
        </p:txBody>
      </p:sp>
      <p:sp>
        <p:nvSpPr>
          <p:cNvPr id="9" name="Text Placeholder 5">
            <a:extLst>
              <a:ext uri="{FF2B5EF4-FFF2-40B4-BE49-F238E27FC236}">
                <a16:creationId xmlns:a16="http://schemas.microsoft.com/office/drawing/2014/main" id="{BCD09219-DAF8-44E5-A83C-5CD176635210}"/>
              </a:ext>
            </a:extLst>
          </p:cNvPr>
          <p:cNvSpPr txBox="1">
            <a:spLocks/>
          </p:cNvSpPr>
          <p:nvPr/>
        </p:nvSpPr>
        <p:spPr>
          <a:xfrm>
            <a:off x="431800" y="2717800"/>
            <a:ext cx="4500000" cy="496920"/>
          </a:xfrm>
          <a:prstGeom prst="rect">
            <a:avLst/>
          </a:prstGeom>
          <a:solidFill>
            <a:schemeClr val="tx1"/>
          </a:solidFill>
        </p:spPr>
        <p:txBody>
          <a:bodyPr vert="horz" lIns="180000" tIns="36000" rIns="0" bIns="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spc="-150">
                <a:solidFill>
                  <a:schemeClr val="bg1"/>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kingcountyequitynow.com</a:t>
            </a:r>
          </a:p>
        </p:txBody>
      </p:sp>
      <p:sp>
        <p:nvSpPr>
          <p:cNvPr id="10" name="Text Placeholder 5">
            <a:extLst>
              <a:ext uri="{FF2B5EF4-FFF2-40B4-BE49-F238E27FC236}">
                <a16:creationId xmlns:a16="http://schemas.microsoft.com/office/drawing/2014/main" id="{22AA4642-8CF2-4738-8C47-DB5E98F47C22}"/>
              </a:ext>
            </a:extLst>
          </p:cNvPr>
          <p:cNvSpPr txBox="1">
            <a:spLocks/>
          </p:cNvSpPr>
          <p:nvPr/>
        </p:nvSpPr>
        <p:spPr>
          <a:xfrm>
            <a:off x="420511" y="3354040"/>
            <a:ext cx="4500000" cy="496920"/>
          </a:xfrm>
          <a:prstGeom prst="rect">
            <a:avLst/>
          </a:prstGeom>
          <a:solidFill>
            <a:schemeClr val="tx1"/>
          </a:solidFill>
        </p:spPr>
        <p:txBody>
          <a:bodyPr vert="horz" lIns="180000" tIns="36000" rIns="0" bIns="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spc="-150">
                <a:solidFill>
                  <a:schemeClr val="bg1"/>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mutualaid.carrd.co</a:t>
            </a:r>
          </a:p>
        </p:txBody>
      </p:sp>
    </p:spTree>
    <p:extLst>
      <p:ext uri="{BB962C8B-B14F-4D97-AF65-F5344CB8AC3E}">
        <p14:creationId xmlns:p14="http://schemas.microsoft.com/office/powerpoint/2010/main" val="4088957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04E83-A4F0-49C5-BB01-F5773509A2B3}"/>
              </a:ext>
            </a:extLst>
          </p:cNvPr>
          <p:cNvSpPr>
            <a:spLocks noGrp="1"/>
          </p:cNvSpPr>
          <p:nvPr>
            <p:ph type="title"/>
          </p:nvPr>
        </p:nvSpPr>
        <p:spPr/>
        <p:txBody>
          <a:bodyPr/>
          <a:lstStyle/>
          <a:p>
            <a:r>
              <a:rPr lang="en-US" dirty="0"/>
              <a:t>Q &amp; A + Discussion</a:t>
            </a:r>
          </a:p>
        </p:txBody>
      </p:sp>
      <p:sp>
        <p:nvSpPr>
          <p:cNvPr id="8" name="Slide Number Placeholder 7">
            <a:extLst>
              <a:ext uri="{FF2B5EF4-FFF2-40B4-BE49-F238E27FC236}">
                <a16:creationId xmlns:a16="http://schemas.microsoft.com/office/drawing/2014/main" id="{E6AC9832-FB01-464A-9824-61887B77997E}"/>
              </a:ext>
            </a:extLst>
          </p:cNvPr>
          <p:cNvSpPr>
            <a:spLocks noGrp="1"/>
          </p:cNvSpPr>
          <p:nvPr>
            <p:ph type="sldNum" sz="quarter" idx="33"/>
          </p:nvPr>
        </p:nvSpPr>
        <p:spPr>
          <a:xfrm>
            <a:off x="11447502" y="6401750"/>
            <a:ext cx="278418" cy="274324"/>
          </a:xfrm>
        </p:spPr>
        <p:txBody>
          <a:bodyPr/>
          <a:lstStyle/>
          <a:p>
            <a:fld id="{19B51A1E-902D-48AF-9020-955120F399B6}" type="slidenum">
              <a:rPr lang="en-US" smtClean="0"/>
              <a:pPr/>
              <a:t>19</a:t>
            </a:fld>
            <a:endParaRPr lang="en-US" dirty="0"/>
          </a:p>
        </p:txBody>
      </p:sp>
      <p:pic>
        <p:nvPicPr>
          <p:cNvPr id="17" name="Picture Placeholder 17" descr="decorative element">
            <a:extLst>
              <a:ext uri="{FF2B5EF4-FFF2-40B4-BE49-F238E27FC236}">
                <a16:creationId xmlns:a16="http://schemas.microsoft.com/office/drawing/2014/main" id="{CE2EA0F1-BAFB-4976-AC82-C4053E479BE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6299200" y="432000"/>
            <a:ext cx="5472113" cy="5759250"/>
          </a:xfrm>
          <a:prstGeom prst="rect">
            <a:avLst/>
          </a:prstGeom>
        </p:spPr>
      </p:pic>
      <p:sp>
        <p:nvSpPr>
          <p:cNvPr id="5" name="Rectangle 4">
            <a:extLst>
              <a:ext uri="{FF2B5EF4-FFF2-40B4-BE49-F238E27FC236}">
                <a16:creationId xmlns:a16="http://schemas.microsoft.com/office/drawing/2014/main" id="{FFE9C13D-5CF3-425F-80D2-CC049354FC1A}"/>
              </a:ext>
            </a:extLst>
          </p:cNvPr>
          <p:cNvSpPr/>
          <p:nvPr/>
        </p:nvSpPr>
        <p:spPr>
          <a:xfrm>
            <a:off x="9980476" y="6258757"/>
            <a:ext cx="1347431" cy="4840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037333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0F281-4FF6-4617-A809-AC9C15ECF18A}"/>
              </a:ext>
            </a:extLst>
          </p:cNvPr>
          <p:cNvSpPr>
            <a:spLocks noGrp="1"/>
          </p:cNvSpPr>
          <p:nvPr>
            <p:ph type="title"/>
          </p:nvPr>
        </p:nvSpPr>
        <p:spPr>
          <a:xfrm>
            <a:off x="4445086" y="2044500"/>
            <a:ext cx="5184913" cy="432000"/>
          </a:xfrm>
        </p:spPr>
        <p:txBody>
          <a:bodyPr/>
          <a:lstStyle/>
          <a:p>
            <a:r>
              <a:rPr lang="en-US" dirty="0" err="1"/>
              <a:t>JamilA</a:t>
            </a:r>
            <a:r>
              <a:rPr lang="en-US" dirty="0"/>
              <a:t> Kaya</a:t>
            </a:r>
          </a:p>
        </p:txBody>
      </p:sp>
      <p:sp>
        <p:nvSpPr>
          <p:cNvPr id="3" name="Text Placeholder 2">
            <a:extLst>
              <a:ext uri="{FF2B5EF4-FFF2-40B4-BE49-F238E27FC236}">
                <a16:creationId xmlns:a16="http://schemas.microsoft.com/office/drawing/2014/main" id="{611DC577-0A95-47D0-95D9-5F8DA763D46B}"/>
              </a:ext>
            </a:extLst>
          </p:cNvPr>
          <p:cNvSpPr>
            <a:spLocks noGrp="1"/>
          </p:cNvSpPr>
          <p:nvPr>
            <p:ph type="body" sz="quarter" idx="32"/>
          </p:nvPr>
        </p:nvSpPr>
        <p:spPr>
          <a:xfrm>
            <a:off x="5130800" y="2747725"/>
            <a:ext cx="4498999" cy="727550"/>
          </a:xfrm>
        </p:spPr>
        <p:txBody>
          <a:bodyPr/>
          <a:lstStyle/>
          <a:p>
            <a:r>
              <a:rPr lang="en-US" i="0" dirty="0"/>
              <a:t>@Bumblebreaches</a:t>
            </a:r>
          </a:p>
        </p:txBody>
      </p:sp>
      <p:sp>
        <p:nvSpPr>
          <p:cNvPr id="4" name="Content Placeholder 3">
            <a:extLst>
              <a:ext uri="{FF2B5EF4-FFF2-40B4-BE49-F238E27FC236}">
                <a16:creationId xmlns:a16="http://schemas.microsoft.com/office/drawing/2014/main" id="{D355C61F-C8F1-4977-8E1F-F16C0D9EA88C}"/>
              </a:ext>
            </a:extLst>
          </p:cNvPr>
          <p:cNvSpPr>
            <a:spLocks noGrp="1"/>
          </p:cNvSpPr>
          <p:nvPr>
            <p:ph sz="half" idx="1"/>
          </p:nvPr>
        </p:nvSpPr>
        <p:spPr>
          <a:xfrm>
            <a:off x="4445000" y="3746500"/>
            <a:ext cx="5184800" cy="2445500"/>
          </a:xfrm>
        </p:spPr>
        <p:txBody>
          <a:bodyPr/>
          <a:lstStyle/>
          <a:p>
            <a:pPr marL="0" indent="0">
              <a:buNone/>
            </a:pPr>
            <a:r>
              <a:rPr lang="en-US" dirty="0"/>
              <a:t>Threat Analyst at Microsoft who has worked in a variety of roles within security for the past 4 years in Identity, Infrastructure, Networking, and Industrial Security.</a:t>
            </a:r>
          </a:p>
          <a:p>
            <a:r>
              <a:rPr lang="en-US" dirty="0"/>
              <a:t>Specializes in mail, fraud, and threat intelligence</a:t>
            </a:r>
          </a:p>
          <a:p>
            <a:r>
              <a:rPr lang="en-US" dirty="0"/>
              <a:t>Graduated from Whatcom Community College</a:t>
            </a:r>
          </a:p>
          <a:p>
            <a:r>
              <a:rPr lang="en-US" dirty="0"/>
              <a:t>Caretaker of two chinchillas</a:t>
            </a:r>
          </a:p>
        </p:txBody>
      </p:sp>
      <p:pic>
        <p:nvPicPr>
          <p:cNvPr id="18" name="Picture Placeholder 17" descr="decorative element">
            <a:extLst>
              <a:ext uri="{FF2B5EF4-FFF2-40B4-BE49-F238E27FC236}">
                <a16:creationId xmlns:a16="http://schemas.microsoft.com/office/drawing/2014/main" id="{40103AEC-DE5B-544B-A074-043639D164F6}"/>
              </a:ext>
            </a:extLst>
          </p:cNvPr>
          <p:cNvPicPr>
            <a:picLocks noGrp="1" noChangeAspect="1"/>
          </p:cNvPicPr>
          <p:nvPr>
            <p:ph type="pic" sz="quarter" idx="33"/>
          </p:nvPr>
        </p:nvPicPr>
        <p:blipFill>
          <a:blip r:embed="rId2">
            <a:extLst>
              <a:ext uri="{28A0092B-C50C-407E-A947-70E740481C1C}">
                <a14:useLocalDpi xmlns:a14="http://schemas.microsoft.com/office/drawing/2010/main" val="0"/>
              </a:ext>
            </a:extLst>
          </a:blip>
          <a:srcRect/>
          <a:stretch>
            <a:fillRect/>
          </a:stretch>
        </p:blipFill>
        <p:spPr/>
      </p:pic>
      <p:sp>
        <p:nvSpPr>
          <p:cNvPr id="6" name="Slide Number Placeholder 5">
            <a:extLst>
              <a:ext uri="{FF2B5EF4-FFF2-40B4-BE49-F238E27FC236}">
                <a16:creationId xmlns:a16="http://schemas.microsoft.com/office/drawing/2014/main" id="{1C554D9F-1895-486E-BFBA-905BB2D29E08}"/>
              </a:ext>
            </a:extLst>
          </p:cNvPr>
          <p:cNvSpPr>
            <a:spLocks noGrp="1"/>
          </p:cNvSpPr>
          <p:nvPr>
            <p:ph type="sldNum" sz="quarter" idx="34"/>
          </p:nvPr>
        </p:nvSpPr>
        <p:spPr/>
        <p:txBody>
          <a:bodyPr/>
          <a:lstStyle/>
          <a:p>
            <a:fld id="{19B51A1E-902D-48AF-9020-955120F399B6}" type="slidenum">
              <a:rPr lang="en-US" smtClean="0"/>
              <a:pPr/>
              <a:t>2</a:t>
            </a:fld>
            <a:endParaRPr lang="en-US" dirty="0"/>
          </a:p>
        </p:txBody>
      </p:sp>
      <p:pic>
        <p:nvPicPr>
          <p:cNvPr id="5" name="Picture 4">
            <a:extLst>
              <a:ext uri="{FF2B5EF4-FFF2-40B4-BE49-F238E27FC236}">
                <a16:creationId xmlns:a16="http://schemas.microsoft.com/office/drawing/2014/main" id="{BBCF0EDC-5E65-41B1-AC51-0370A52FBF3C}"/>
              </a:ext>
            </a:extLst>
          </p:cNvPr>
          <p:cNvPicPr>
            <a:picLocks noChangeAspect="1"/>
          </p:cNvPicPr>
          <p:nvPr/>
        </p:nvPicPr>
        <p:blipFill>
          <a:blip r:embed="rId3"/>
          <a:stretch>
            <a:fillRect/>
          </a:stretch>
        </p:blipFill>
        <p:spPr>
          <a:xfrm>
            <a:off x="459662" y="2382000"/>
            <a:ext cx="3810000" cy="3810000"/>
          </a:xfrm>
          <a:prstGeom prst="rect">
            <a:avLst/>
          </a:prstGeom>
        </p:spPr>
      </p:pic>
      <p:sp>
        <p:nvSpPr>
          <p:cNvPr id="9" name="Rectangle 8">
            <a:extLst>
              <a:ext uri="{FF2B5EF4-FFF2-40B4-BE49-F238E27FC236}">
                <a16:creationId xmlns:a16="http://schemas.microsoft.com/office/drawing/2014/main" id="{3D889FCD-C123-42F1-80C7-D52138ECA78B}"/>
              </a:ext>
            </a:extLst>
          </p:cNvPr>
          <p:cNvSpPr/>
          <p:nvPr/>
        </p:nvSpPr>
        <p:spPr>
          <a:xfrm>
            <a:off x="9980476" y="6258757"/>
            <a:ext cx="1347431" cy="4840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297466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0B3D2B-613A-41BE-987D-E6A1324B456D}"/>
              </a:ext>
            </a:extLst>
          </p:cNvPr>
          <p:cNvSpPr>
            <a:spLocks noGrp="1"/>
          </p:cNvSpPr>
          <p:nvPr>
            <p:ph type="ctrTitle"/>
          </p:nvPr>
        </p:nvSpPr>
        <p:spPr/>
        <p:txBody>
          <a:bodyPr/>
          <a:lstStyle/>
          <a:p>
            <a:r>
              <a:rPr lang="en-US" dirty="0"/>
              <a:t>Threat Landscape</a:t>
            </a:r>
          </a:p>
        </p:txBody>
      </p:sp>
      <p:sp>
        <p:nvSpPr>
          <p:cNvPr id="4" name="Subtitle 3">
            <a:extLst>
              <a:ext uri="{FF2B5EF4-FFF2-40B4-BE49-F238E27FC236}">
                <a16:creationId xmlns:a16="http://schemas.microsoft.com/office/drawing/2014/main" id="{4772945D-CA91-4CFE-8EB7-941C7618C994}"/>
              </a:ext>
            </a:extLst>
          </p:cNvPr>
          <p:cNvSpPr>
            <a:spLocks noGrp="1"/>
          </p:cNvSpPr>
          <p:nvPr>
            <p:ph type="subTitle" idx="1"/>
          </p:nvPr>
        </p:nvSpPr>
        <p:spPr/>
        <p:txBody>
          <a:bodyPr/>
          <a:lstStyle/>
          <a:p>
            <a:r>
              <a:rPr lang="en-US" i="0" dirty="0"/>
              <a:t>10 Minutes</a:t>
            </a:r>
          </a:p>
        </p:txBody>
      </p:sp>
      <p:sp>
        <p:nvSpPr>
          <p:cNvPr id="5" name="Slide Number Placeholder 4">
            <a:extLst>
              <a:ext uri="{FF2B5EF4-FFF2-40B4-BE49-F238E27FC236}">
                <a16:creationId xmlns:a16="http://schemas.microsoft.com/office/drawing/2014/main" id="{BDD5A594-D852-43BB-B591-E9D9027253BD}"/>
              </a:ext>
            </a:extLst>
          </p:cNvPr>
          <p:cNvSpPr>
            <a:spLocks noGrp="1"/>
          </p:cNvSpPr>
          <p:nvPr>
            <p:ph type="sldNum" sz="quarter" idx="11"/>
          </p:nvPr>
        </p:nvSpPr>
        <p:spPr/>
        <p:txBody>
          <a:bodyPr/>
          <a:lstStyle/>
          <a:p>
            <a:fld id="{19B51A1E-902D-48AF-9020-955120F399B6}" type="slidenum">
              <a:rPr lang="en-US" smtClean="0"/>
              <a:pPr/>
              <a:t>3</a:t>
            </a:fld>
            <a:endParaRPr lang="en-US" dirty="0"/>
          </a:p>
        </p:txBody>
      </p:sp>
      <p:pic>
        <p:nvPicPr>
          <p:cNvPr id="2" name="Picture 1">
            <a:extLst>
              <a:ext uri="{FF2B5EF4-FFF2-40B4-BE49-F238E27FC236}">
                <a16:creationId xmlns:a16="http://schemas.microsoft.com/office/drawing/2014/main" id="{C3E269B2-5ECB-45AD-8A59-4AD5DBFFF21E}"/>
              </a:ext>
            </a:extLst>
          </p:cNvPr>
          <p:cNvPicPr>
            <a:picLocks noChangeAspect="1"/>
          </p:cNvPicPr>
          <p:nvPr/>
        </p:nvPicPr>
        <p:blipFill>
          <a:blip r:embed="rId2"/>
          <a:stretch>
            <a:fillRect/>
          </a:stretch>
        </p:blipFill>
        <p:spPr>
          <a:xfrm>
            <a:off x="4312356" y="400003"/>
            <a:ext cx="5470272" cy="4038885"/>
          </a:xfrm>
          <a:prstGeom prst="rect">
            <a:avLst/>
          </a:prstGeom>
        </p:spPr>
      </p:pic>
      <p:sp>
        <p:nvSpPr>
          <p:cNvPr id="7" name="Rectangle 6">
            <a:extLst>
              <a:ext uri="{FF2B5EF4-FFF2-40B4-BE49-F238E27FC236}">
                <a16:creationId xmlns:a16="http://schemas.microsoft.com/office/drawing/2014/main" id="{ACE73A39-64BA-4F7E-A2EE-8216A4DA3B0C}"/>
              </a:ext>
            </a:extLst>
          </p:cNvPr>
          <p:cNvSpPr/>
          <p:nvPr/>
        </p:nvSpPr>
        <p:spPr>
          <a:xfrm>
            <a:off x="9987379" y="6258757"/>
            <a:ext cx="1340528" cy="4840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916746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04E83-A4F0-49C5-BB01-F5773509A2B3}"/>
              </a:ext>
            </a:extLst>
          </p:cNvPr>
          <p:cNvSpPr>
            <a:spLocks noGrp="1"/>
          </p:cNvSpPr>
          <p:nvPr>
            <p:ph type="title"/>
          </p:nvPr>
        </p:nvSpPr>
        <p:spPr/>
        <p:txBody>
          <a:bodyPr/>
          <a:lstStyle/>
          <a:p>
            <a:r>
              <a:rPr lang="en-US" dirty="0"/>
              <a:t>Ransomware and revenue</a:t>
            </a:r>
          </a:p>
        </p:txBody>
      </p:sp>
      <p:sp>
        <p:nvSpPr>
          <p:cNvPr id="3" name="Text Placeholder 2">
            <a:extLst>
              <a:ext uri="{FF2B5EF4-FFF2-40B4-BE49-F238E27FC236}">
                <a16:creationId xmlns:a16="http://schemas.microsoft.com/office/drawing/2014/main" id="{7CA42D59-EAD6-4F95-84F1-32A30F057856}"/>
              </a:ext>
            </a:extLst>
          </p:cNvPr>
          <p:cNvSpPr>
            <a:spLocks noGrp="1"/>
          </p:cNvSpPr>
          <p:nvPr>
            <p:ph type="body" sz="quarter" idx="32"/>
          </p:nvPr>
        </p:nvSpPr>
        <p:spPr/>
        <p:txBody>
          <a:bodyPr/>
          <a:lstStyle/>
          <a:p>
            <a:r>
              <a:rPr lang="en-US" i="0" dirty="0"/>
              <a:t>Crimeware, comprising a multitude of revenue generating and exploit efficient tools increasingly operates close to legitimacy. Ad fraud, extensions, and applications with pseudo legitimate purposes replace trojan horses of the past and monetize legitimately through illegitimate means.</a:t>
            </a:r>
          </a:p>
        </p:txBody>
      </p:sp>
      <p:sp>
        <p:nvSpPr>
          <p:cNvPr id="5" name="Content Placeholder 4">
            <a:extLst>
              <a:ext uri="{FF2B5EF4-FFF2-40B4-BE49-F238E27FC236}">
                <a16:creationId xmlns:a16="http://schemas.microsoft.com/office/drawing/2014/main" id="{CEEB3BAE-C0B2-447C-B8BE-96C6BD84D658}"/>
              </a:ext>
            </a:extLst>
          </p:cNvPr>
          <p:cNvSpPr>
            <a:spLocks noGrp="1"/>
          </p:cNvSpPr>
          <p:nvPr>
            <p:ph sz="half" idx="2"/>
          </p:nvPr>
        </p:nvSpPr>
        <p:spPr>
          <a:xfrm>
            <a:off x="432000" y="2979759"/>
            <a:ext cx="9197800" cy="2520000"/>
          </a:xfrm>
        </p:spPr>
        <p:txBody>
          <a:bodyPr/>
          <a:lstStyle/>
          <a:p>
            <a:r>
              <a:rPr lang="en-US" dirty="0"/>
              <a:t>Email accounts, social media identities and browser identity prices depreciate over time</a:t>
            </a:r>
          </a:p>
          <a:p>
            <a:r>
              <a:rPr lang="en-US" dirty="0"/>
              <a:t>Operating closer to legitimacy and within enterprise spaces allows attackers less scrutiny. </a:t>
            </a:r>
          </a:p>
          <a:p>
            <a:r>
              <a:rPr lang="en-US" dirty="0"/>
              <a:t>Ad revenue and monetization through plagiarized sites and applications are highly lucrative. </a:t>
            </a:r>
          </a:p>
          <a:p>
            <a:pPr lvl="2"/>
            <a:r>
              <a:rPr lang="en-US" dirty="0">
                <a:hlinkClick r:id="rId2"/>
              </a:rPr>
              <a:t>CNBC/Megan Graham: To show how easy it is for plagiarized news sites to get ad revenue, I made my own</a:t>
            </a:r>
            <a:endParaRPr lang="en-US" dirty="0"/>
          </a:p>
          <a:p>
            <a:r>
              <a:rPr lang="en-US" dirty="0"/>
              <a:t>Explicitly malicious monetization such as Ransomware and Sextortion are frequently becoming only a portion of attackers overall goals for compromise.</a:t>
            </a:r>
          </a:p>
          <a:p>
            <a:pPr marL="0" indent="0">
              <a:buNone/>
            </a:pPr>
            <a:endParaRPr lang="en-US" dirty="0"/>
          </a:p>
          <a:p>
            <a:pPr marL="0" indent="0">
              <a:buNone/>
            </a:pPr>
            <a:endParaRPr lang="en-US" dirty="0"/>
          </a:p>
        </p:txBody>
      </p:sp>
      <p:sp>
        <p:nvSpPr>
          <p:cNvPr id="8" name="Slide Number Placeholder 7">
            <a:extLst>
              <a:ext uri="{FF2B5EF4-FFF2-40B4-BE49-F238E27FC236}">
                <a16:creationId xmlns:a16="http://schemas.microsoft.com/office/drawing/2014/main" id="{E6AC9832-FB01-464A-9824-61887B77997E}"/>
              </a:ext>
            </a:extLst>
          </p:cNvPr>
          <p:cNvSpPr>
            <a:spLocks noGrp="1"/>
          </p:cNvSpPr>
          <p:nvPr>
            <p:ph type="sldNum" sz="quarter" idx="33"/>
          </p:nvPr>
        </p:nvSpPr>
        <p:spPr>
          <a:xfrm>
            <a:off x="11447502" y="6401750"/>
            <a:ext cx="278418" cy="274324"/>
          </a:xfrm>
        </p:spPr>
        <p:txBody>
          <a:bodyPr/>
          <a:lstStyle/>
          <a:p>
            <a:fld id="{19B51A1E-902D-48AF-9020-955120F399B6}" type="slidenum">
              <a:rPr lang="en-US" smtClean="0"/>
              <a:pPr/>
              <a:t>4</a:t>
            </a:fld>
            <a:endParaRPr lang="en-US" dirty="0"/>
          </a:p>
        </p:txBody>
      </p:sp>
      <p:sp>
        <p:nvSpPr>
          <p:cNvPr id="6" name="Rectangle 5">
            <a:extLst>
              <a:ext uri="{FF2B5EF4-FFF2-40B4-BE49-F238E27FC236}">
                <a16:creationId xmlns:a16="http://schemas.microsoft.com/office/drawing/2014/main" id="{48E91FFB-9485-4D86-898B-32A4A83E094D}"/>
              </a:ext>
            </a:extLst>
          </p:cNvPr>
          <p:cNvSpPr/>
          <p:nvPr/>
        </p:nvSpPr>
        <p:spPr>
          <a:xfrm>
            <a:off x="9980476" y="6258757"/>
            <a:ext cx="1347431" cy="4840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940055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04E83-A4F0-49C5-BB01-F5773509A2B3}"/>
              </a:ext>
            </a:extLst>
          </p:cNvPr>
          <p:cNvSpPr>
            <a:spLocks noGrp="1"/>
          </p:cNvSpPr>
          <p:nvPr>
            <p:ph type="title"/>
          </p:nvPr>
        </p:nvSpPr>
        <p:spPr/>
        <p:txBody>
          <a:bodyPr/>
          <a:lstStyle/>
          <a:p>
            <a:r>
              <a:rPr lang="en-US" dirty="0"/>
              <a:t>Apps, Ads and ecosystems</a:t>
            </a:r>
          </a:p>
        </p:txBody>
      </p:sp>
      <p:sp>
        <p:nvSpPr>
          <p:cNvPr id="3" name="Text Placeholder 2">
            <a:extLst>
              <a:ext uri="{FF2B5EF4-FFF2-40B4-BE49-F238E27FC236}">
                <a16:creationId xmlns:a16="http://schemas.microsoft.com/office/drawing/2014/main" id="{7CA42D59-EAD6-4F95-84F1-32A30F057856}"/>
              </a:ext>
            </a:extLst>
          </p:cNvPr>
          <p:cNvSpPr>
            <a:spLocks noGrp="1"/>
          </p:cNvSpPr>
          <p:nvPr>
            <p:ph type="body" sz="quarter" idx="32"/>
          </p:nvPr>
        </p:nvSpPr>
        <p:spPr/>
        <p:txBody>
          <a:bodyPr/>
          <a:lstStyle/>
          <a:p>
            <a:r>
              <a:rPr lang="en-US" i="0" dirty="0"/>
              <a:t>Consumer based threats have historically been the like of phishing, adware, greyware, spy and stalkerware, as well as browser and identity based threats that prey on concepts such as implicit consent frameworks and numerous auditing and accountability gaps. </a:t>
            </a:r>
          </a:p>
        </p:txBody>
      </p:sp>
      <p:sp>
        <p:nvSpPr>
          <p:cNvPr id="5" name="Content Placeholder 4">
            <a:extLst>
              <a:ext uri="{FF2B5EF4-FFF2-40B4-BE49-F238E27FC236}">
                <a16:creationId xmlns:a16="http://schemas.microsoft.com/office/drawing/2014/main" id="{CEEB3BAE-C0B2-447C-B8BE-96C6BD84D658}"/>
              </a:ext>
            </a:extLst>
          </p:cNvPr>
          <p:cNvSpPr>
            <a:spLocks noGrp="1"/>
          </p:cNvSpPr>
          <p:nvPr>
            <p:ph sz="half" idx="2"/>
          </p:nvPr>
        </p:nvSpPr>
        <p:spPr>
          <a:xfrm>
            <a:off x="431999" y="2979759"/>
            <a:ext cx="8854043" cy="2520000"/>
          </a:xfrm>
        </p:spPr>
        <p:txBody>
          <a:bodyPr/>
          <a:lstStyle/>
          <a:p>
            <a:r>
              <a:rPr lang="en-US" dirty="0"/>
              <a:t>Mobile application stores frequently reward attackers that stay under well known thresholds</a:t>
            </a:r>
          </a:p>
          <a:p>
            <a:r>
              <a:rPr lang="en-US" dirty="0"/>
              <a:t>Browser extensions, Mobile apps, and browser exploitation in general exploits an existing trust of the container and thus bypasses many security controls ordinarily in place</a:t>
            </a:r>
          </a:p>
          <a:p>
            <a:r>
              <a:rPr lang="en-US" dirty="0"/>
              <a:t>Massive breaches and user bases prey on implicit consent in these environments and benefit from an over permissive precedent set by legitimate applications.</a:t>
            </a:r>
          </a:p>
          <a:p>
            <a:r>
              <a:rPr lang="en-US" dirty="0"/>
              <a:t>Ecosystem handlers such as Google, Microsoft and Apple are trusted nearly entirely for the maintenance of these app platforms, providing a false sense of security.</a:t>
            </a:r>
          </a:p>
        </p:txBody>
      </p:sp>
      <p:sp>
        <p:nvSpPr>
          <p:cNvPr id="8" name="Slide Number Placeholder 7">
            <a:extLst>
              <a:ext uri="{FF2B5EF4-FFF2-40B4-BE49-F238E27FC236}">
                <a16:creationId xmlns:a16="http://schemas.microsoft.com/office/drawing/2014/main" id="{E6AC9832-FB01-464A-9824-61887B77997E}"/>
              </a:ext>
            </a:extLst>
          </p:cNvPr>
          <p:cNvSpPr>
            <a:spLocks noGrp="1"/>
          </p:cNvSpPr>
          <p:nvPr>
            <p:ph type="sldNum" sz="quarter" idx="33"/>
          </p:nvPr>
        </p:nvSpPr>
        <p:spPr>
          <a:xfrm>
            <a:off x="11447502" y="6401750"/>
            <a:ext cx="278418" cy="274324"/>
          </a:xfrm>
        </p:spPr>
        <p:txBody>
          <a:bodyPr/>
          <a:lstStyle/>
          <a:p>
            <a:fld id="{19B51A1E-902D-48AF-9020-955120F399B6}" type="slidenum">
              <a:rPr lang="en-US" smtClean="0"/>
              <a:pPr/>
              <a:t>5</a:t>
            </a:fld>
            <a:endParaRPr lang="en-US" dirty="0"/>
          </a:p>
        </p:txBody>
      </p:sp>
      <p:sp>
        <p:nvSpPr>
          <p:cNvPr id="6" name="Rectangle 5">
            <a:extLst>
              <a:ext uri="{FF2B5EF4-FFF2-40B4-BE49-F238E27FC236}">
                <a16:creationId xmlns:a16="http://schemas.microsoft.com/office/drawing/2014/main" id="{403A602C-3B76-46D5-B1FF-F41DB9CC1D65}"/>
              </a:ext>
            </a:extLst>
          </p:cNvPr>
          <p:cNvSpPr/>
          <p:nvPr/>
        </p:nvSpPr>
        <p:spPr>
          <a:xfrm>
            <a:off x="9980476" y="6258757"/>
            <a:ext cx="1347431" cy="4840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82602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04E83-A4F0-49C5-BB01-F5773509A2B3}"/>
              </a:ext>
            </a:extLst>
          </p:cNvPr>
          <p:cNvSpPr>
            <a:spLocks noGrp="1"/>
          </p:cNvSpPr>
          <p:nvPr>
            <p:ph type="title"/>
          </p:nvPr>
        </p:nvSpPr>
        <p:spPr/>
        <p:txBody>
          <a:bodyPr/>
          <a:lstStyle/>
          <a:p>
            <a:r>
              <a:rPr lang="en-US" dirty="0"/>
              <a:t>Consumer Deprioritization</a:t>
            </a:r>
          </a:p>
        </p:txBody>
      </p:sp>
      <p:sp>
        <p:nvSpPr>
          <p:cNvPr id="3" name="Text Placeholder 2">
            <a:extLst>
              <a:ext uri="{FF2B5EF4-FFF2-40B4-BE49-F238E27FC236}">
                <a16:creationId xmlns:a16="http://schemas.microsoft.com/office/drawing/2014/main" id="{7CA42D59-EAD6-4F95-84F1-32A30F057856}"/>
              </a:ext>
            </a:extLst>
          </p:cNvPr>
          <p:cNvSpPr>
            <a:spLocks noGrp="1"/>
          </p:cNvSpPr>
          <p:nvPr>
            <p:ph type="body" sz="quarter" idx="32"/>
          </p:nvPr>
        </p:nvSpPr>
        <p:spPr/>
        <p:txBody>
          <a:bodyPr/>
          <a:lstStyle/>
          <a:p>
            <a:r>
              <a:rPr lang="en-US" i="0" dirty="0"/>
              <a:t>Increasing with the move to cloud and SaaS services enterprises and their technology partners alike deprioritize threats seen as mundane, simple or banal. The widening inequity between consumer and enterprise offerings puts pressure on organizations to continue bad security practices.</a:t>
            </a:r>
          </a:p>
        </p:txBody>
      </p:sp>
      <p:sp>
        <p:nvSpPr>
          <p:cNvPr id="5" name="Content Placeholder 4">
            <a:extLst>
              <a:ext uri="{FF2B5EF4-FFF2-40B4-BE49-F238E27FC236}">
                <a16:creationId xmlns:a16="http://schemas.microsoft.com/office/drawing/2014/main" id="{CEEB3BAE-C0B2-447C-B8BE-96C6BD84D658}"/>
              </a:ext>
            </a:extLst>
          </p:cNvPr>
          <p:cNvSpPr>
            <a:spLocks noGrp="1"/>
          </p:cNvSpPr>
          <p:nvPr>
            <p:ph sz="half" idx="2"/>
          </p:nvPr>
        </p:nvSpPr>
        <p:spPr>
          <a:xfrm>
            <a:off x="432000" y="2979759"/>
            <a:ext cx="8978330" cy="2520000"/>
          </a:xfrm>
        </p:spPr>
        <p:txBody>
          <a:bodyPr/>
          <a:lstStyle/>
          <a:p>
            <a:r>
              <a:rPr lang="en-US" dirty="0"/>
              <a:t>Security offerings, investigations and response is frequently awarded to enterprise customers.</a:t>
            </a:r>
          </a:p>
          <a:p>
            <a:r>
              <a:rPr lang="en-US" dirty="0"/>
              <a:t>“Glamorous” security threat focus shifts attention away from more successful tactics that stage and obtain identities in attacks that precede human operated ransomware. </a:t>
            </a:r>
          </a:p>
          <a:p>
            <a:r>
              <a:rPr lang="en-US" dirty="0"/>
              <a:t>Consumer platforms such as YouTube, Reddit, and Facebook are commonly utilized as C2 infrastructure and hosting sources for malware and commands, evading anomaly detection tools and auditing.</a:t>
            </a:r>
          </a:p>
          <a:p>
            <a:r>
              <a:rPr lang="en-US" dirty="0"/>
              <a:t>Reporting malicious activity as a single user or researcher is often an uphill battle, with legal risks and little support. </a:t>
            </a:r>
          </a:p>
          <a:p>
            <a:endParaRPr lang="en-US" dirty="0"/>
          </a:p>
        </p:txBody>
      </p:sp>
      <p:sp>
        <p:nvSpPr>
          <p:cNvPr id="8" name="Slide Number Placeholder 7">
            <a:extLst>
              <a:ext uri="{FF2B5EF4-FFF2-40B4-BE49-F238E27FC236}">
                <a16:creationId xmlns:a16="http://schemas.microsoft.com/office/drawing/2014/main" id="{E6AC9832-FB01-464A-9824-61887B77997E}"/>
              </a:ext>
            </a:extLst>
          </p:cNvPr>
          <p:cNvSpPr>
            <a:spLocks noGrp="1"/>
          </p:cNvSpPr>
          <p:nvPr>
            <p:ph type="sldNum" sz="quarter" idx="33"/>
          </p:nvPr>
        </p:nvSpPr>
        <p:spPr>
          <a:xfrm>
            <a:off x="11447502" y="6401750"/>
            <a:ext cx="278418" cy="274324"/>
          </a:xfrm>
        </p:spPr>
        <p:txBody>
          <a:bodyPr/>
          <a:lstStyle/>
          <a:p>
            <a:fld id="{19B51A1E-902D-48AF-9020-955120F399B6}" type="slidenum">
              <a:rPr lang="en-US" smtClean="0"/>
              <a:pPr/>
              <a:t>6</a:t>
            </a:fld>
            <a:endParaRPr lang="en-US" dirty="0"/>
          </a:p>
        </p:txBody>
      </p:sp>
      <p:sp>
        <p:nvSpPr>
          <p:cNvPr id="6" name="Rectangle 5">
            <a:extLst>
              <a:ext uri="{FF2B5EF4-FFF2-40B4-BE49-F238E27FC236}">
                <a16:creationId xmlns:a16="http://schemas.microsoft.com/office/drawing/2014/main" id="{F561916A-1BCA-4680-B221-722BECA50662}"/>
              </a:ext>
            </a:extLst>
          </p:cNvPr>
          <p:cNvSpPr/>
          <p:nvPr/>
        </p:nvSpPr>
        <p:spPr>
          <a:xfrm>
            <a:off x="9980476" y="6258757"/>
            <a:ext cx="1347431" cy="4840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75874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04E83-A4F0-49C5-BB01-F5773509A2B3}"/>
              </a:ext>
            </a:extLst>
          </p:cNvPr>
          <p:cNvSpPr>
            <a:spLocks noGrp="1"/>
          </p:cNvSpPr>
          <p:nvPr>
            <p:ph type="title"/>
          </p:nvPr>
        </p:nvSpPr>
        <p:spPr/>
        <p:txBody>
          <a:bodyPr/>
          <a:lstStyle/>
          <a:p>
            <a:r>
              <a:rPr lang="en-US" dirty="0"/>
              <a:t>Container collapse</a:t>
            </a:r>
          </a:p>
        </p:txBody>
      </p:sp>
      <p:sp>
        <p:nvSpPr>
          <p:cNvPr id="3" name="Text Placeholder 2">
            <a:extLst>
              <a:ext uri="{FF2B5EF4-FFF2-40B4-BE49-F238E27FC236}">
                <a16:creationId xmlns:a16="http://schemas.microsoft.com/office/drawing/2014/main" id="{7CA42D59-EAD6-4F95-84F1-32A30F057856}"/>
              </a:ext>
            </a:extLst>
          </p:cNvPr>
          <p:cNvSpPr>
            <a:spLocks noGrp="1"/>
          </p:cNvSpPr>
          <p:nvPr>
            <p:ph type="body" sz="quarter" idx="32"/>
          </p:nvPr>
        </p:nvSpPr>
        <p:spPr/>
        <p:txBody>
          <a:bodyPr/>
          <a:lstStyle/>
          <a:p>
            <a:r>
              <a:rPr lang="en-US" i="0" dirty="0"/>
              <a:t>Excessive trust in poorly implemented zero trust environments creates enterprises and end users that rely wholly on containerization and technology vender management of app-stores and software security without proper architecture of across-stack security practices.</a:t>
            </a:r>
          </a:p>
        </p:txBody>
      </p:sp>
      <p:sp>
        <p:nvSpPr>
          <p:cNvPr id="5" name="Content Placeholder 4">
            <a:extLst>
              <a:ext uri="{FF2B5EF4-FFF2-40B4-BE49-F238E27FC236}">
                <a16:creationId xmlns:a16="http://schemas.microsoft.com/office/drawing/2014/main" id="{CEEB3BAE-C0B2-447C-B8BE-96C6BD84D658}"/>
              </a:ext>
            </a:extLst>
          </p:cNvPr>
          <p:cNvSpPr>
            <a:spLocks noGrp="1"/>
          </p:cNvSpPr>
          <p:nvPr>
            <p:ph sz="half" idx="2"/>
          </p:nvPr>
        </p:nvSpPr>
        <p:spPr>
          <a:xfrm>
            <a:off x="432000" y="2979759"/>
            <a:ext cx="8756388" cy="2520000"/>
          </a:xfrm>
        </p:spPr>
        <p:txBody>
          <a:bodyPr/>
          <a:lstStyle/>
          <a:p>
            <a:r>
              <a:rPr lang="en-US" dirty="0"/>
              <a:t>“All-in-one” technologies increasingly are quick to overlook numerous pillars of security.</a:t>
            </a:r>
          </a:p>
          <a:p>
            <a:r>
              <a:rPr lang="en-US" dirty="0"/>
              <a:t>Overemphasis on a secure container such as the browser or mobile application environments ignores risk introduced by legitimate calls and processes that the user can consent to. </a:t>
            </a:r>
          </a:p>
          <a:p>
            <a:r>
              <a:rPr lang="en-US" dirty="0"/>
              <a:t>Trust in consumer app ecosystems consolidates nearly all risk research onto the ecosystem owners, who may not prioritize security. </a:t>
            </a:r>
          </a:p>
          <a:p>
            <a:r>
              <a:rPr lang="en-US" dirty="0"/>
              <a:t>When the trust of a browser’s containerization or a phones becomes encompassing, exploits in this space can be considered a part of the growing risk of supply chain attacks.</a:t>
            </a:r>
          </a:p>
          <a:p>
            <a:pPr marL="0" indent="0">
              <a:buNone/>
            </a:pPr>
            <a:endParaRPr lang="en-US" dirty="0"/>
          </a:p>
          <a:p>
            <a:pPr marL="0" indent="0">
              <a:buNone/>
            </a:pPr>
            <a:endParaRPr lang="en-US" dirty="0"/>
          </a:p>
        </p:txBody>
      </p:sp>
      <p:sp>
        <p:nvSpPr>
          <p:cNvPr id="8" name="Slide Number Placeholder 7">
            <a:extLst>
              <a:ext uri="{FF2B5EF4-FFF2-40B4-BE49-F238E27FC236}">
                <a16:creationId xmlns:a16="http://schemas.microsoft.com/office/drawing/2014/main" id="{E6AC9832-FB01-464A-9824-61887B77997E}"/>
              </a:ext>
            </a:extLst>
          </p:cNvPr>
          <p:cNvSpPr>
            <a:spLocks noGrp="1"/>
          </p:cNvSpPr>
          <p:nvPr>
            <p:ph type="sldNum" sz="quarter" idx="33"/>
          </p:nvPr>
        </p:nvSpPr>
        <p:spPr>
          <a:xfrm>
            <a:off x="11447502" y="6401750"/>
            <a:ext cx="278418" cy="274324"/>
          </a:xfrm>
        </p:spPr>
        <p:txBody>
          <a:bodyPr/>
          <a:lstStyle/>
          <a:p>
            <a:fld id="{19B51A1E-902D-48AF-9020-955120F399B6}" type="slidenum">
              <a:rPr lang="en-US" smtClean="0"/>
              <a:pPr/>
              <a:t>7</a:t>
            </a:fld>
            <a:endParaRPr lang="en-US" dirty="0"/>
          </a:p>
        </p:txBody>
      </p:sp>
      <p:sp>
        <p:nvSpPr>
          <p:cNvPr id="6" name="Rectangle 5">
            <a:extLst>
              <a:ext uri="{FF2B5EF4-FFF2-40B4-BE49-F238E27FC236}">
                <a16:creationId xmlns:a16="http://schemas.microsoft.com/office/drawing/2014/main" id="{A2AA051D-2A6D-47F3-903C-A44E5AA0C5F8}"/>
              </a:ext>
            </a:extLst>
          </p:cNvPr>
          <p:cNvSpPr/>
          <p:nvPr/>
        </p:nvSpPr>
        <p:spPr>
          <a:xfrm>
            <a:off x="9980476" y="6258757"/>
            <a:ext cx="1347431" cy="4840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491712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04E83-A4F0-49C5-BB01-F5773509A2B3}"/>
              </a:ext>
            </a:extLst>
          </p:cNvPr>
          <p:cNvSpPr>
            <a:spLocks noGrp="1"/>
          </p:cNvSpPr>
          <p:nvPr>
            <p:ph type="title"/>
          </p:nvPr>
        </p:nvSpPr>
        <p:spPr/>
        <p:txBody>
          <a:bodyPr/>
          <a:lstStyle/>
          <a:p>
            <a:r>
              <a:rPr lang="en-US" dirty="0"/>
              <a:t>Lack of incentive and innovation</a:t>
            </a:r>
          </a:p>
        </p:txBody>
      </p:sp>
      <p:sp>
        <p:nvSpPr>
          <p:cNvPr id="3" name="Text Placeholder 2">
            <a:extLst>
              <a:ext uri="{FF2B5EF4-FFF2-40B4-BE49-F238E27FC236}">
                <a16:creationId xmlns:a16="http://schemas.microsoft.com/office/drawing/2014/main" id="{7CA42D59-EAD6-4F95-84F1-32A30F057856}"/>
              </a:ext>
            </a:extLst>
          </p:cNvPr>
          <p:cNvSpPr>
            <a:spLocks noGrp="1"/>
          </p:cNvSpPr>
          <p:nvPr>
            <p:ph type="body" sz="quarter" idx="32"/>
          </p:nvPr>
        </p:nvSpPr>
        <p:spPr/>
        <p:txBody>
          <a:bodyPr/>
          <a:lstStyle/>
          <a:p>
            <a:r>
              <a:rPr lang="en-US" i="0" dirty="0"/>
              <a:t>Technology vendors routinely fail to innovate adequate solutions for what were previously considered low sophistication attacks involving implicit user consent phishing or operating with proximity to legitimacy. Often these same vendors offer no bounties for hunters, no cooperation with smaller organizations who voice concerns, and will often benefit financially from leaving vulnerabilities.</a:t>
            </a:r>
          </a:p>
        </p:txBody>
      </p:sp>
      <p:sp>
        <p:nvSpPr>
          <p:cNvPr id="5" name="Content Placeholder 4">
            <a:extLst>
              <a:ext uri="{FF2B5EF4-FFF2-40B4-BE49-F238E27FC236}">
                <a16:creationId xmlns:a16="http://schemas.microsoft.com/office/drawing/2014/main" id="{CEEB3BAE-C0B2-447C-B8BE-96C6BD84D658}"/>
              </a:ext>
            </a:extLst>
          </p:cNvPr>
          <p:cNvSpPr>
            <a:spLocks noGrp="1"/>
          </p:cNvSpPr>
          <p:nvPr>
            <p:ph sz="half" idx="2"/>
          </p:nvPr>
        </p:nvSpPr>
        <p:spPr>
          <a:xfrm>
            <a:off x="432000" y="2979759"/>
            <a:ext cx="8916186" cy="2520000"/>
          </a:xfrm>
        </p:spPr>
        <p:txBody>
          <a:bodyPr/>
          <a:lstStyle/>
          <a:p>
            <a:r>
              <a:rPr lang="en-US" dirty="0"/>
              <a:t>Bug Bounties only recently have begun accounting for application permission abuse, or breach of terms of service or privacy. </a:t>
            </a:r>
          </a:p>
          <a:p>
            <a:r>
              <a:rPr lang="en-US" dirty="0"/>
              <a:t>Often times malware that abuses known vulnerabilities or relies on the users consent at some point in time are deprioritized for investigation or remediation by bounty adjudicators.</a:t>
            </a:r>
          </a:p>
          <a:p>
            <a:r>
              <a:rPr lang="en-US" dirty="0"/>
              <a:t>Ad traffic is an absolutely massive revenue generating force and ad providers and buyers benefit from illegitimate traffic. This is true for domain registrars, certificate issuers and other infrastructure components.</a:t>
            </a:r>
          </a:p>
          <a:p>
            <a:r>
              <a:rPr lang="en-US" dirty="0"/>
              <a:t>Large corporations are making some moves to tighten within-container security controls and improve app store cleanup, but little movement is ongoing in blue team tooling.</a:t>
            </a:r>
          </a:p>
        </p:txBody>
      </p:sp>
      <p:sp>
        <p:nvSpPr>
          <p:cNvPr id="8" name="Slide Number Placeholder 7">
            <a:extLst>
              <a:ext uri="{FF2B5EF4-FFF2-40B4-BE49-F238E27FC236}">
                <a16:creationId xmlns:a16="http://schemas.microsoft.com/office/drawing/2014/main" id="{E6AC9832-FB01-464A-9824-61887B77997E}"/>
              </a:ext>
            </a:extLst>
          </p:cNvPr>
          <p:cNvSpPr>
            <a:spLocks noGrp="1"/>
          </p:cNvSpPr>
          <p:nvPr>
            <p:ph type="sldNum" sz="quarter" idx="33"/>
          </p:nvPr>
        </p:nvSpPr>
        <p:spPr>
          <a:xfrm>
            <a:off x="11447502" y="6401750"/>
            <a:ext cx="278418" cy="274324"/>
          </a:xfrm>
        </p:spPr>
        <p:txBody>
          <a:bodyPr/>
          <a:lstStyle/>
          <a:p>
            <a:fld id="{19B51A1E-902D-48AF-9020-955120F399B6}" type="slidenum">
              <a:rPr lang="en-US" smtClean="0"/>
              <a:pPr/>
              <a:t>8</a:t>
            </a:fld>
            <a:endParaRPr lang="en-US" dirty="0"/>
          </a:p>
        </p:txBody>
      </p:sp>
      <p:sp>
        <p:nvSpPr>
          <p:cNvPr id="6" name="Rectangle 5">
            <a:extLst>
              <a:ext uri="{FF2B5EF4-FFF2-40B4-BE49-F238E27FC236}">
                <a16:creationId xmlns:a16="http://schemas.microsoft.com/office/drawing/2014/main" id="{5221BE33-F8EA-4E9E-9F92-78053A2DC6C0}"/>
              </a:ext>
            </a:extLst>
          </p:cNvPr>
          <p:cNvSpPr/>
          <p:nvPr/>
        </p:nvSpPr>
        <p:spPr>
          <a:xfrm>
            <a:off x="9980476" y="6258757"/>
            <a:ext cx="1347431" cy="4840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5787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0B3D2B-613A-41BE-987D-E6A1324B456D}"/>
              </a:ext>
            </a:extLst>
          </p:cNvPr>
          <p:cNvSpPr>
            <a:spLocks noGrp="1"/>
          </p:cNvSpPr>
          <p:nvPr>
            <p:ph type="ctrTitle"/>
          </p:nvPr>
        </p:nvSpPr>
        <p:spPr/>
        <p:txBody>
          <a:bodyPr/>
          <a:lstStyle/>
          <a:p>
            <a:r>
              <a:rPr lang="en-US" dirty="0"/>
              <a:t>Case </a:t>
            </a:r>
            <a:br>
              <a:rPr lang="en-US" dirty="0"/>
            </a:br>
            <a:r>
              <a:rPr lang="en-US" dirty="0"/>
              <a:t>Studies</a:t>
            </a:r>
          </a:p>
        </p:txBody>
      </p:sp>
      <p:sp>
        <p:nvSpPr>
          <p:cNvPr id="4" name="Subtitle 3">
            <a:extLst>
              <a:ext uri="{FF2B5EF4-FFF2-40B4-BE49-F238E27FC236}">
                <a16:creationId xmlns:a16="http://schemas.microsoft.com/office/drawing/2014/main" id="{4772945D-CA91-4CFE-8EB7-941C7618C994}"/>
              </a:ext>
            </a:extLst>
          </p:cNvPr>
          <p:cNvSpPr>
            <a:spLocks noGrp="1"/>
          </p:cNvSpPr>
          <p:nvPr>
            <p:ph type="subTitle" idx="1"/>
          </p:nvPr>
        </p:nvSpPr>
        <p:spPr/>
        <p:txBody>
          <a:bodyPr/>
          <a:lstStyle/>
          <a:p>
            <a:r>
              <a:rPr lang="en-US" i="0" dirty="0"/>
              <a:t>10 Minutes</a:t>
            </a:r>
          </a:p>
        </p:txBody>
      </p:sp>
      <p:sp>
        <p:nvSpPr>
          <p:cNvPr id="5" name="Slide Number Placeholder 4">
            <a:extLst>
              <a:ext uri="{FF2B5EF4-FFF2-40B4-BE49-F238E27FC236}">
                <a16:creationId xmlns:a16="http://schemas.microsoft.com/office/drawing/2014/main" id="{BDD5A594-D852-43BB-B591-E9D9027253BD}"/>
              </a:ext>
            </a:extLst>
          </p:cNvPr>
          <p:cNvSpPr>
            <a:spLocks noGrp="1"/>
          </p:cNvSpPr>
          <p:nvPr>
            <p:ph type="sldNum" sz="quarter" idx="11"/>
          </p:nvPr>
        </p:nvSpPr>
        <p:spPr/>
        <p:txBody>
          <a:bodyPr/>
          <a:lstStyle/>
          <a:p>
            <a:fld id="{19B51A1E-902D-48AF-9020-955120F399B6}" type="slidenum">
              <a:rPr lang="en-US" smtClean="0"/>
              <a:pPr/>
              <a:t>9</a:t>
            </a:fld>
            <a:endParaRPr lang="en-US" dirty="0"/>
          </a:p>
        </p:txBody>
      </p:sp>
      <p:pic>
        <p:nvPicPr>
          <p:cNvPr id="2" name="Picture 1">
            <a:extLst>
              <a:ext uri="{FF2B5EF4-FFF2-40B4-BE49-F238E27FC236}">
                <a16:creationId xmlns:a16="http://schemas.microsoft.com/office/drawing/2014/main" id="{F7BCAAA0-64A5-484D-A0EA-E7462ACD8EC1}"/>
              </a:ext>
            </a:extLst>
          </p:cNvPr>
          <p:cNvPicPr>
            <a:picLocks noChangeAspect="1"/>
          </p:cNvPicPr>
          <p:nvPr/>
        </p:nvPicPr>
        <p:blipFill>
          <a:blip r:embed="rId2"/>
          <a:stretch>
            <a:fillRect/>
          </a:stretch>
        </p:blipFill>
        <p:spPr>
          <a:xfrm>
            <a:off x="1746886" y="417251"/>
            <a:ext cx="8035742" cy="4017872"/>
          </a:xfrm>
          <a:prstGeom prst="rect">
            <a:avLst/>
          </a:prstGeom>
        </p:spPr>
      </p:pic>
      <p:sp>
        <p:nvSpPr>
          <p:cNvPr id="6" name="Rectangle 5">
            <a:extLst>
              <a:ext uri="{FF2B5EF4-FFF2-40B4-BE49-F238E27FC236}">
                <a16:creationId xmlns:a16="http://schemas.microsoft.com/office/drawing/2014/main" id="{BA1DEFD9-F779-48C0-B231-356E0AE8B651}"/>
              </a:ext>
            </a:extLst>
          </p:cNvPr>
          <p:cNvSpPr/>
          <p:nvPr/>
        </p:nvSpPr>
        <p:spPr>
          <a:xfrm>
            <a:off x="9980476" y="6258757"/>
            <a:ext cx="1347431" cy="4840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08073076"/>
      </p:ext>
    </p:extLst>
  </p:cSld>
  <p:clrMapOvr>
    <a:masterClrMapping/>
  </p:clrMapOvr>
</p:sld>
</file>

<file path=ppt/theme/theme1.xml><?xml version="1.0" encoding="utf-8"?>
<a:theme xmlns:a="http://schemas.openxmlformats.org/drawingml/2006/main" name="Office Theme">
  <a:themeElements>
    <a:clrScheme name="Custom 134">
      <a:dk1>
        <a:srgbClr val="000000"/>
      </a:dk1>
      <a:lt1>
        <a:srgbClr val="FFFFFF"/>
      </a:lt1>
      <a:dk2>
        <a:srgbClr val="000000"/>
      </a:dk2>
      <a:lt2>
        <a:srgbClr val="FFFFFF"/>
      </a:lt2>
      <a:accent1>
        <a:srgbClr val="5CB8B3"/>
      </a:accent1>
      <a:accent2>
        <a:srgbClr val="F5D66E"/>
      </a:accent2>
      <a:accent3>
        <a:srgbClr val="D78189"/>
      </a:accent3>
      <a:accent4>
        <a:srgbClr val="7030A0"/>
      </a:accent4>
      <a:accent5>
        <a:srgbClr val="0070C0"/>
      </a:accent5>
      <a:accent6>
        <a:srgbClr val="C4D36D"/>
      </a:accent6>
      <a:hlink>
        <a:srgbClr val="54C3BD"/>
      </a:hlink>
      <a:folHlink>
        <a:srgbClr val="54C3BD"/>
      </a:folHlink>
    </a:clrScheme>
    <a:fontScheme name="Custom 154">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Presentation1" id="{C84B30EC-0085-4B02-B549-85261AA7A7FD}" vid="{B38EAA63-7B49-47D5-A9B8-CCF1CC9145B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1B15BD18-190D-4514-9BDF-0746D033B57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1E1D8AE1-AF50-4238-9545-788684540ABB}">
  <ds:schemaRefs>
    <ds:schemaRef ds:uri="http://schemas.microsoft.com/sharepoint/v3/contenttype/forms"/>
  </ds:schemaRefs>
</ds:datastoreItem>
</file>

<file path=customXml/itemProps3.xml><?xml version="1.0" encoding="utf-8"?>
<ds:datastoreItem xmlns:ds="http://schemas.openxmlformats.org/officeDocument/2006/customXml" ds:itemID="{8519935D-ADE6-42ED-B568-839405AD6ABE}">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Minimalist color presentation</Template>
  <TotalTime>0</TotalTime>
  <Words>1411</Words>
  <Application>Microsoft Office PowerPoint</Application>
  <PresentationFormat>Widescreen</PresentationFormat>
  <Paragraphs>140</Paragraphs>
  <Slides>19</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vt:i4>
      </vt:variant>
    </vt:vector>
  </HeadingPairs>
  <TitlesOfParts>
    <vt:vector size="24" baseType="lpstr">
      <vt:lpstr>Arial</vt:lpstr>
      <vt:lpstr>Calibri</vt:lpstr>
      <vt:lpstr>Corbel</vt:lpstr>
      <vt:lpstr>Times New Roman</vt:lpstr>
      <vt:lpstr>Office Theme</vt:lpstr>
      <vt:lpstr>Malvertising and Trusted platform Abuse</vt:lpstr>
      <vt:lpstr>JamilA Kaya</vt:lpstr>
      <vt:lpstr>Threat Landscape</vt:lpstr>
      <vt:lpstr>Ransomware and revenue</vt:lpstr>
      <vt:lpstr>Apps, Ads and ecosystems</vt:lpstr>
      <vt:lpstr>Consumer Deprioritization</vt:lpstr>
      <vt:lpstr>Container collapse</vt:lpstr>
      <vt:lpstr>Lack of incentive and innovation</vt:lpstr>
      <vt:lpstr>Case  Studies</vt:lpstr>
      <vt:lpstr>In the news</vt:lpstr>
      <vt:lpstr>500cE: Initial discovery</vt:lpstr>
      <vt:lpstr>500CE: Iterative hunting</vt:lpstr>
      <vt:lpstr>500CE: collaboration</vt:lpstr>
      <vt:lpstr>Getting Involved</vt:lpstr>
      <vt:lpstr>Protecting enterprise</vt:lpstr>
      <vt:lpstr>Hunting for malicious apps</vt:lpstr>
      <vt:lpstr>Wrapping  Up</vt:lpstr>
      <vt:lpstr>Resources for Advocacy</vt:lpstr>
      <vt:lpstr>Q &amp; A + Discussion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2020-06-14T21:04:10Z</dcterms:created>
  <dcterms:modified xsi:type="dcterms:W3CDTF">2020-06-17T02:10:36Z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